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5.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6.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7.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8.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9.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8" r:id="rId5"/>
    <p:sldId id="259" r:id="rId6"/>
    <p:sldId id="262" r:id="rId7"/>
    <p:sldId id="268" r:id="rId8"/>
    <p:sldId id="269" r:id="rId9"/>
    <p:sldId id="270" r:id="rId10"/>
    <p:sldId id="271" r:id="rId11"/>
    <p:sldId id="272" r:id="rId12"/>
    <p:sldId id="273" r:id="rId13"/>
    <p:sldId id="274" r:id="rId14"/>
    <p:sldId id="275" r:id="rId15"/>
    <p:sldId id="260" r:id="rId16"/>
    <p:sldId id="283" r:id="rId17"/>
    <p:sldId id="284" r:id="rId18"/>
    <p:sldId id="265" r:id="rId19"/>
    <p:sldId id="266" r:id="rId20"/>
    <p:sldId id="267" r:id="rId21"/>
    <p:sldId id="261" r:id="rId22"/>
    <p:sldId id="285" r:id="rId23"/>
    <p:sldId id="286" r:id="rId24"/>
    <p:sldId id="287" r:id="rId25"/>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70" d="100"/>
          <a:sy n="70" d="100"/>
        </p:scale>
        <p:origin x="500" y="6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50500;&#54000;&#53364;%20&#51089;&#49457;\2019%20ISCI%20-%20Family&amp;School&amp;community%20-%20Keynote%20Speech\rsquare&amp;happiness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50500;&#54000;&#53364;%20&#51089;&#49457;\2019%20ISCI%20-%20Family&amp;School&amp;community%20-%20Keynote%20Speech\rsquare&amp;happiness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D:\&#50500;&#54000;&#53364;%20&#51089;&#49457;\2019%20ISCI%20-%20Family&amp;School&amp;community%20-%20Keynote%20Speech\IV_190617.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D:\&#50500;&#54000;&#53364;%20&#51089;&#49457;\2019%20ISCI%20-%20Family&amp;School&amp;community%20-%20Keynote%20Speech\IV_190617.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D:\&#50500;&#54000;&#53364;%20&#51089;&#49457;\2019%20ISCI%20-%20Family&amp;School&amp;community%20-%20Keynote%20Speech\rsquare&amp;happiness2.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D:\&#50500;&#54000;&#53364;%20&#51089;&#49457;\2019%20ISCI%20-%20Family&amp;School&amp;community%20-%20Keynote%20Speech\IV_1906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50500;&#54000;&#53364;%20&#51089;&#49457;\2019%20ISCI%20-%20Family&amp;School&amp;community%20-%20Keynote%20Speech\IV_190617.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D:\&#50500;&#54000;&#53364;%20&#51089;&#49457;\2019%20ISCI%20-%20Family&amp;School&amp;community%20-%20Keynote%20Speech\IV_190617.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D:\&#50500;&#54000;&#53364;%20&#51089;&#49457;\2019%20ISCI%20-%20Family&amp;School&amp;community%20-%20Keynote%20Speech\IV_190617.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D:\&#50500;&#54000;&#53364;%20&#51089;&#49457;\2019%20ISCI%20-%20Family&amp;School&amp;community%20-%20Keynote%20Speech\IV_190617.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D:\&#50500;&#54000;&#53364;%20&#51089;&#49457;\2019%20ISCI%20-%20Family&amp;School&amp;community%20-%20Keynote%20Speech\IV_190617.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D:\&#50500;&#54000;&#53364;%20&#51089;&#49457;\2019%20ISCI%20-%20Family&amp;School&amp;community%20-%20Keynote%20Speech\IV_190617.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D:\&#50500;&#54000;&#53364;%20&#51089;&#49457;\2019%20ISCI%20-%20Family&amp;School&amp;community%20-%20Keynote%20Speech\IV_1906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Sheet7!$D$5</c:f>
              <c:strCache>
                <c:ptCount val="1"/>
                <c:pt idx="0">
                  <c:v>SWBS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Sheet7!$C$6:$C$27</c:f>
              <c:strCache>
                <c:ptCount val="22"/>
                <c:pt idx="0">
                  <c:v>Albania</c:v>
                </c:pt>
                <c:pt idx="1">
                  <c:v>Greece</c:v>
                </c:pt>
                <c:pt idx="2">
                  <c:v>Malta</c:v>
                </c:pt>
                <c:pt idx="3">
                  <c:v>Algeria</c:v>
                </c:pt>
                <c:pt idx="4">
                  <c:v>Sri Lanka</c:v>
                </c:pt>
                <c:pt idx="5">
                  <c:v>India</c:v>
                </c:pt>
                <c:pt idx="6">
                  <c:v>Norway</c:v>
                </c:pt>
                <c:pt idx="7">
                  <c:v>S Africa</c:v>
                </c:pt>
                <c:pt idx="8">
                  <c:v>Poland</c:v>
                </c:pt>
                <c:pt idx="9">
                  <c:v>Wales</c:v>
                </c:pt>
                <c:pt idx="10">
                  <c:v>Israel</c:v>
                </c:pt>
                <c:pt idx="11">
                  <c:v>Germany</c:v>
                </c:pt>
                <c:pt idx="12">
                  <c:v>Estonia</c:v>
                </c:pt>
                <c:pt idx="13">
                  <c:v>Bangladesh</c:v>
                </c:pt>
                <c:pt idx="14">
                  <c:v>France</c:v>
                </c:pt>
                <c:pt idx="15">
                  <c:v>Indonesia</c:v>
                </c:pt>
                <c:pt idx="16">
                  <c:v>Belgium</c:v>
                </c:pt>
                <c:pt idx="17">
                  <c:v>Malaysia</c:v>
                </c:pt>
                <c:pt idx="18">
                  <c:v>S Korea</c:v>
                </c:pt>
                <c:pt idx="19">
                  <c:v>Taiwan</c:v>
                </c:pt>
                <c:pt idx="20">
                  <c:v>Nepal</c:v>
                </c:pt>
                <c:pt idx="21">
                  <c:v>Vietnam</c:v>
                </c:pt>
              </c:strCache>
            </c:strRef>
          </c:cat>
          <c:val>
            <c:numRef>
              <c:f>Sheet7!$D$6:$D$27</c:f>
              <c:numCache>
                <c:formatCode>0.0_);[Red]\(0.0\)</c:formatCode>
                <c:ptCount val="22"/>
                <c:pt idx="0">
                  <c:v>97.241926182237464</c:v>
                </c:pt>
                <c:pt idx="1">
                  <c:v>94.145141451414531</c:v>
                </c:pt>
                <c:pt idx="2">
                  <c:v>91.699399890889197</c:v>
                </c:pt>
                <c:pt idx="3">
                  <c:v>91.215245235863776</c:v>
                </c:pt>
                <c:pt idx="4">
                  <c:v>91.118105515587416</c:v>
                </c:pt>
                <c:pt idx="5">
                  <c:v>91.041666666666643</c:v>
                </c:pt>
                <c:pt idx="6">
                  <c:v>90.717652099400226</c:v>
                </c:pt>
                <c:pt idx="7">
                  <c:v>89.228817070644382</c:v>
                </c:pt>
                <c:pt idx="8">
                  <c:v>88.564572425828999</c:v>
                </c:pt>
                <c:pt idx="9">
                  <c:v>88.388473852721319</c:v>
                </c:pt>
                <c:pt idx="10">
                  <c:v>88.315400843882017</c:v>
                </c:pt>
                <c:pt idx="11">
                  <c:v>87.661564625850346</c:v>
                </c:pt>
                <c:pt idx="12">
                  <c:v>87.239316239316267</c:v>
                </c:pt>
                <c:pt idx="13">
                  <c:v>87.051426426426374</c:v>
                </c:pt>
                <c:pt idx="14">
                  <c:v>87.040147152911231</c:v>
                </c:pt>
                <c:pt idx="15">
                  <c:v>86.79965504720424</c:v>
                </c:pt>
                <c:pt idx="16">
                  <c:v>86.720737913485976</c:v>
                </c:pt>
                <c:pt idx="17">
                  <c:v>85.67343485617603</c:v>
                </c:pt>
                <c:pt idx="18">
                  <c:v>84.449858535051817</c:v>
                </c:pt>
                <c:pt idx="19">
                  <c:v>83.984688755020031</c:v>
                </c:pt>
                <c:pt idx="20">
                  <c:v>83.20764462809916</c:v>
                </c:pt>
                <c:pt idx="21">
                  <c:v>82.417971662938058</c:v>
                </c:pt>
              </c:numCache>
            </c:numRef>
          </c:val>
          <c:extLst xmlns:c16r2="http://schemas.microsoft.com/office/drawing/2015/06/chart">
            <c:ext xmlns:c16="http://schemas.microsoft.com/office/drawing/2014/chart" uri="{C3380CC4-5D6E-409C-BE32-E72D297353CC}">
              <c16:uniqueId val="{00000000-988E-4A3A-A6C7-D83381C90814}"/>
            </c:ext>
          </c:extLst>
        </c:ser>
        <c:ser>
          <c:idx val="1"/>
          <c:order val="1"/>
          <c:tx>
            <c:strRef>
              <c:f>Sheet7!$E$5</c:f>
              <c:strCache>
                <c:ptCount val="1"/>
                <c:pt idx="0">
                  <c:v>OLS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Sheet7!$C$6:$C$27</c:f>
              <c:strCache>
                <c:ptCount val="22"/>
                <c:pt idx="0">
                  <c:v>Albania</c:v>
                </c:pt>
                <c:pt idx="1">
                  <c:v>Greece</c:v>
                </c:pt>
                <c:pt idx="2">
                  <c:v>Malta</c:v>
                </c:pt>
                <c:pt idx="3">
                  <c:v>Algeria</c:v>
                </c:pt>
                <c:pt idx="4">
                  <c:v>Sri Lanka</c:v>
                </c:pt>
                <c:pt idx="5">
                  <c:v>India</c:v>
                </c:pt>
                <c:pt idx="6">
                  <c:v>Norway</c:v>
                </c:pt>
                <c:pt idx="7">
                  <c:v>S Africa</c:v>
                </c:pt>
                <c:pt idx="8">
                  <c:v>Poland</c:v>
                </c:pt>
                <c:pt idx="9">
                  <c:v>Wales</c:v>
                </c:pt>
                <c:pt idx="10">
                  <c:v>Israel</c:v>
                </c:pt>
                <c:pt idx="11">
                  <c:v>Germany</c:v>
                </c:pt>
                <c:pt idx="12">
                  <c:v>Estonia</c:v>
                </c:pt>
                <c:pt idx="13">
                  <c:v>Bangladesh</c:v>
                </c:pt>
                <c:pt idx="14">
                  <c:v>France</c:v>
                </c:pt>
                <c:pt idx="15">
                  <c:v>Indonesia</c:v>
                </c:pt>
                <c:pt idx="16">
                  <c:v>Belgium</c:v>
                </c:pt>
                <c:pt idx="17">
                  <c:v>Malaysia</c:v>
                </c:pt>
                <c:pt idx="18">
                  <c:v>S Korea</c:v>
                </c:pt>
                <c:pt idx="19">
                  <c:v>Taiwan</c:v>
                </c:pt>
                <c:pt idx="20">
                  <c:v>Nepal</c:v>
                </c:pt>
                <c:pt idx="21">
                  <c:v>Vietnam</c:v>
                </c:pt>
              </c:strCache>
            </c:strRef>
          </c:cat>
          <c:val>
            <c:numRef>
              <c:f>Sheet7!$E$6:$E$27</c:f>
              <c:numCache>
                <c:formatCode>0.0_);[Red]\(0.0\)</c:formatCode>
                <c:ptCount val="22"/>
                <c:pt idx="0">
                  <c:v>97.887082976903386</c:v>
                </c:pt>
                <c:pt idx="1">
                  <c:v>97.062423500611857</c:v>
                </c:pt>
                <c:pt idx="2">
                  <c:v>92.709030100334374</c:v>
                </c:pt>
                <c:pt idx="3">
                  <c:v>91.324324324324451</c:v>
                </c:pt>
                <c:pt idx="4">
                  <c:v>85.286343612334832</c:v>
                </c:pt>
                <c:pt idx="5">
                  <c:v>91.257928118393281</c:v>
                </c:pt>
                <c:pt idx="6">
                  <c:v>92.911725955204219</c:v>
                </c:pt>
                <c:pt idx="7">
                  <c:v>88.620895522387997</c:v>
                </c:pt>
                <c:pt idx="8">
                  <c:v>92.697594501718299</c:v>
                </c:pt>
                <c:pt idx="9">
                  <c:v>89.758507135016501</c:v>
                </c:pt>
                <c:pt idx="10">
                  <c:v>90.836012861736464</c:v>
                </c:pt>
                <c:pt idx="11">
                  <c:v>91.502525252525302</c:v>
                </c:pt>
                <c:pt idx="12">
                  <c:v>92.334669338677372</c:v>
                </c:pt>
                <c:pt idx="13">
                  <c:v>83.837084673097593</c:v>
                </c:pt>
                <c:pt idx="14">
                  <c:v>90.915922968529856</c:v>
                </c:pt>
                <c:pt idx="15">
                  <c:v>85.029617662897209</c:v>
                </c:pt>
                <c:pt idx="16">
                  <c:v>89.659863945578167</c:v>
                </c:pt>
                <c:pt idx="17">
                  <c:v>91.438631790744523</c:v>
                </c:pt>
                <c:pt idx="18">
                  <c:v>87.565436770734877</c:v>
                </c:pt>
                <c:pt idx="19">
                  <c:v>88.410447761193993</c:v>
                </c:pt>
                <c:pt idx="20">
                  <c:v>82.084168336673358</c:v>
                </c:pt>
                <c:pt idx="21">
                  <c:v>88.009554140127435</c:v>
                </c:pt>
              </c:numCache>
            </c:numRef>
          </c:val>
          <c:extLst xmlns:c16r2="http://schemas.microsoft.com/office/drawing/2015/06/chart">
            <c:ext xmlns:c16="http://schemas.microsoft.com/office/drawing/2014/chart" uri="{C3380CC4-5D6E-409C-BE32-E72D297353CC}">
              <c16:uniqueId val="{00000001-988E-4A3A-A6C7-D83381C90814}"/>
            </c:ext>
          </c:extLst>
        </c:ser>
        <c:dLbls>
          <c:dLblPos val="outEnd"/>
          <c:showLegendKey val="0"/>
          <c:showVal val="1"/>
          <c:showCatName val="0"/>
          <c:showSerName val="0"/>
          <c:showPercent val="0"/>
          <c:showBubbleSize val="0"/>
        </c:dLbls>
        <c:gapWidth val="219"/>
        <c:overlap val="-27"/>
        <c:axId val="2045012576"/>
        <c:axId val="2045011488"/>
      </c:barChart>
      <c:catAx>
        <c:axId val="204501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045011488"/>
        <c:crosses val="autoZero"/>
        <c:auto val="1"/>
        <c:lblAlgn val="ctr"/>
        <c:lblOffset val="100"/>
        <c:noMultiLvlLbl val="0"/>
      </c:catAx>
      <c:valAx>
        <c:axId val="2045011488"/>
        <c:scaling>
          <c:orientation val="minMax"/>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045012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legend>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508278618938693E-2"/>
          <c:y val="4.4333390320926168E-2"/>
          <c:w val="0.89438733445669483"/>
          <c:h val="0.89393513575412331"/>
        </c:manualLayout>
      </c:layout>
      <c:scatterChart>
        <c:scatterStyle val="lineMarker"/>
        <c:varyColors val="0"/>
        <c:ser>
          <c:idx val="0"/>
          <c:order val="0"/>
          <c:tx>
            <c:strRef>
              <c:f>Sheet2!$E$3</c:f>
              <c:strCache>
                <c:ptCount val="1"/>
                <c:pt idx="0">
                  <c:v>SWBS</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D9D19A8A-ED84-402C-886D-0814FC10429F}" type="CELLRANGE">
                      <a:rPr lang="en-US" altLang="ko-KR"/>
                      <a:pPr/>
                      <a:t>[CELLRANGE]</a:t>
                    </a:fld>
                    <a:r>
                      <a:rPr lang="en-US" altLang="ko-KR" baseline="0"/>
                      <a:t>, </a:t>
                    </a:r>
                    <a:fld id="{E13F00CE-990A-4C21-B762-B2EA522F3A84}"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1.9035257193303769E-2"/>
                  <c:y val="0"/>
                </c:manualLayout>
              </c:layout>
              <c:tx>
                <c:rich>
                  <a:bodyPr/>
                  <a:lstStyle/>
                  <a:p>
                    <a:fld id="{55ACBA88-C4B9-45F4-834B-0F5DA6A817CC}" type="CELLRANGE">
                      <a:rPr lang="en-US" altLang="ko-KR" baseline="0"/>
                      <a:pPr/>
                      <a:t>[CELLRANGE]</a:t>
                    </a:fld>
                    <a:r>
                      <a:rPr lang="en-US" altLang="ko-KR" baseline="0"/>
                      <a:t>, </a:t>
                    </a:r>
                    <a:fld id="{86C034B2-83C4-47A8-9691-7875292E70BB}"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A90-4404-8129-5929A1102F03}"/>
                </c:ext>
                <c:ext xmlns:c15="http://schemas.microsoft.com/office/drawing/2012/chart" uri="{CE6537A1-D6FC-4f65-9D91-7224C49458BB}">
                  <c15:layout/>
                  <c15:dlblFieldTable/>
                  <c15:showDataLabelsRange val="1"/>
                </c:ext>
              </c:extLst>
            </c:dLbl>
            <c:dLbl>
              <c:idx val="2"/>
              <c:layout>
                <c:manualLayout>
                  <c:x val="-1.7304779266639806E-3"/>
                  <c:y val="-2.2068342354709506E-2"/>
                </c:manualLayout>
              </c:layout>
              <c:tx>
                <c:rich>
                  <a:bodyPr/>
                  <a:lstStyle/>
                  <a:p>
                    <a:fld id="{F5614E25-2F72-4603-8128-89B0375A2F2A}" type="CELLRANGE">
                      <a:rPr lang="en-US" altLang="ko-KR" baseline="0"/>
                      <a:pPr/>
                      <a:t>[CELLRANGE]</a:t>
                    </a:fld>
                    <a:r>
                      <a:rPr lang="en-US" altLang="ko-KR" baseline="0"/>
                      <a:t>, </a:t>
                    </a:r>
                    <a:fld id="{236EC36A-BE34-49D8-B0A8-F8D511E2855B}"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A90-4404-8129-5929A1102F03}"/>
                </c:ext>
                <c:ext xmlns:c15="http://schemas.microsoft.com/office/drawing/2012/chart" uri="{CE6537A1-D6FC-4f65-9D91-7224C49458BB}">
                  <c15:layout/>
                  <c15:dlblFieldTable/>
                  <c15:showDataLabelsRange val="1"/>
                </c:ext>
              </c:extLst>
            </c:dLbl>
            <c:dLbl>
              <c:idx val="3"/>
              <c:layout/>
              <c:tx>
                <c:rich>
                  <a:bodyPr/>
                  <a:lstStyle/>
                  <a:p>
                    <a:fld id="{061DE709-366B-4ADB-B732-A00F8487BDF1}" type="CELLRANGE">
                      <a:rPr lang="en-US" altLang="ko-KR"/>
                      <a:pPr/>
                      <a:t>[CELLRANGE]</a:t>
                    </a:fld>
                    <a:r>
                      <a:rPr lang="en-US" altLang="ko-KR" baseline="0"/>
                      <a:t>, </a:t>
                    </a:r>
                    <a:fld id="{7B04F261-61D2-4A15-AB8A-00306F2F6059}"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manualLayout>
                  <c:x val="-2.5957168899959724E-2"/>
                  <c:y val="-5.0441925382193158E-2"/>
                </c:manualLayout>
              </c:layout>
              <c:tx>
                <c:rich>
                  <a:bodyPr/>
                  <a:lstStyle/>
                  <a:p>
                    <a:fld id="{D4EF4EC3-5CAF-49D9-8F46-A1324F13CDE7}" type="CELLRANGE">
                      <a:rPr lang="en-US" altLang="ko-KR" baseline="0"/>
                      <a:pPr/>
                      <a:t>[CELLRANGE]</a:t>
                    </a:fld>
                    <a:r>
                      <a:rPr lang="en-US" altLang="ko-KR" baseline="0"/>
                      <a:t>, </a:t>
                    </a:r>
                    <a:fld id="{A8281D4C-30E9-4447-9214-BEE23FEB7A51}"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7A90-4404-8129-5929A1102F03}"/>
                </c:ext>
                <c:ext xmlns:c15="http://schemas.microsoft.com/office/drawing/2012/chart" uri="{CE6537A1-D6FC-4f65-9D91-7224C49458BB}">
                  <c15:layout/>
                  <c15:dlblFieldTable/>
                  <c15:showDataLabelsRange val="1"/>
                </c:ext>
              </c:extLst>
            </c:dLbl>
            <c:dLbl>
              <c:idx val="5"/>
              <c:layout>
                <c:manualLayout>
                  <c:x val="-2.2496213046631748E-2"/>
                  <c:y val="3.4678823700257794E-2"/>
                </c:manualLayout>
              </c:layout>
              <c:tx>
                <c:rich>
                  <a:bodyPr/>
                  <a:lstStyle/>
                  <a:p>
                    <a:fld id="{7BC1B738-8F3B-4E19-B54D-C9412C2B251D}" type="CELLRANGE">
                      <a:rPr lang="en-US" altLang="ko-KR" baseline="0"/>
                      <a:pPr/>
                      <a:t>[CELLRANGE]</a:t>
                    </a:fld>
                    <a:r>
                      <a:rPr lang="en-US" altLang="ko-KR" baseline="0"/>
                      <a:t>, </a:t>
                    </a:r>
                    <a:fld id="{BF6CCDD4-217F-46C3-AF27-53DB17B3E307}"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A90-4404-8129-5929A1102F03}"/>
                </c:ext>
                <c:ext xmlns:c15="http://schemas.microsoft.com/office/drawing/2012/chart" uri="{CE6537A1-D6FC-4f65-9D91-7224C49458BB}">
                  <c15:layout/>
                  <c15:dlblFieldTable/>
                  <c15:showDataLabelsRange val="1"/>
                </c:ext>
              </c:extLst>
            </c:dLbl>
            <c:dLbl>
              <c:idx val="6"/>
              <c:layout/>
              <c:tx>
                <c:rich>
                  <a:bodyPr/>
                  <a:lstStyle/>
                  <a:p>
                    <a:fld id="{4DA2179B-E704-488C-8742-0540B98D157C}" type="CELLRANGE">
                      <a:rPr lang="en-US" altLang="ko-KR"/>
                      <a:pPr/>
                      <a:t>[CELLRANGE]</a:t>
                    </a:fld>
                    <a:r>
                      <a:rPr lang="en-US" altLang="ko-KR" baseline="0"/>
                      <a:t>, </a:t>
                    </a:r>
                    <a:fld id="{9875CB55-1087-4F0C-90D1-6F76DA66D45B}"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manualLayout>
                  <c:x val="-7.2680072919887248E-2"/>
                  <c:y val="3.1526203363870721E-2"/>
                </c:manualLayout>
              </c:layout>
              <c:tx>
                <c:rich>
                  <a:bodyPr/>
                  <a:lstStyle/>
                  <a:p>
                    <a:fld id="{6A60C038-3CF3-41C3-8D8C-596F7F9B0352}" type="CELLRANGE">
                      <a:rPr lang="en-US" altLang="ko-KR" baseline="0"/>
                      <a:pPr/>
                      <a:t>[CELLRANGE]</a:t>
                    </a:fld>
                    <a:r>
                      <a:rPr lang="en-US" altLang="ko-KR" baseline="0"/>
                      <a:t>, </a:t>
                    </a:r>
                    <a:fld id="{9777B924-A947-4BC9-8FFE-4AA042D7A513}"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7A90-4404-8129-5929A1102F03}"/>
                </c:ext>
                <c:ext xmlns:c15="http://schemas.microsoft.com/office/drawing/2012/chart" uri="{CE6537A1-D6FC-4f65-9D91-7224C49458BB}">
                  <c15:layout/>
                  <c15:dlblFieldTable/>
                  <c15:showDataLabelsRange val="1"/>
                </c:ext>
              </c:extLst>
            </c:dLbl>
            <c:dLbl>
              <c:idx val="8"/>
              <c:layout/>
              <c:tx>
                <c:rich>
                  <a:bodyPr/>
                  <a:lstStyle/>
                  <a:p>
                    <a:fld id="{33F3B154-56AF-48DC-AEFC-8F62979D092F}" type="CELLRANGE">
                      <a:rPr lang="en-US" altLang="ko-KR"/>
                      <a:pPr/>
                      <a:t>[CELLRANGE]</a:t>
                    </a:fld>
                    <a:r>
                      <a:rPr lang="en-US" altLang="ko-KR" baseline="0"/>
                      <a:t>, </a:t>
                    </a:r>
                    <a:fld id="{23D82804-BB30-44D8-BB10-873E7C98EE8F}"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tx>
                <c:rich>
                  <a:bodyPr/>
                  <a:lstStyle/>
                  <a:p>
                    <a:fld id="{4A1507EC-B286-4826-85F4-5139893B89D6}" type="CELLRANGE">
                      <a:rPr lang="en-US" altLang="ko-KR"/>
                      <a:pPr/>
                      <a:t>[CELLRANGE]</a:t>
                    </a:fld>
                    <a:r>
                      <a:rPr lang="en-US" altLang="ko-KR" baseline="0"/>
                      <a:t>, </a:t>
                    </a:r>
                    <a:fld id="{81E237C9-3BDD-4CD8-B3C5-12E241F44B8B}"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manualLayout>
                  <c:x val="-1.7304779266639806E-3"/>
                  <c:y val="3.7831444036644866E-2"/>
                </c:manualLayout>
              </c:layout>
              <c:tx>
                <c:rich>
                  <a:bodyPr/>
                  <a:lstStyle/>
                  <a:p>
                    <a:fld id="{D64D67C8-D694-417F-8ED1-7D52A2981CD5}" type="CELLRANGE">
                      <a:rPr lang="en-US" altLang="ko-KR" baseline="0"/>
                      <a:pPr/>
                      <a:t>[CELLRANGE]</a:t>
                    </a:fld>
                    <a:r>
                      <a:rPr lang="en-US" altLang="ko-KR" baseline="0"/>
                      <a:t>, </a:t>
                    </a:r>
                    <a:fld id="{16EC7723-FD0E-49E3-8D92-678FC44ADBD6}"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7A90-4404-8129-5929A1102F03}"/>
                </c:ext>
                <c:ext xmlns:c15="http://schemas.microsoft.com/office/drawing/2012/chart" uri="{CE6537A1-D6FC-4f65-9D91-7224C49458BB}">
                  <c15:layout/>
                  <c15:dlblFieldTable/>
                  <c15:showDataLabelsRange val="1"/>
                </c:ext>
              </c:extLst>
            </c:dLbl>
            <c:dLbl>
              <c:idx val="11"/>
              <c:layout>
                <c:manualLayout>
                  <c:x val="-1.5574301339975826E-2"/>
                  <c:y val="3.4678823700257738E-2"/>
                </c:manualLayout>
              </c:layout>
              <c:tx>
                <c:rich>
                  <a:bodyPr/>
                  <a:lstStyle/>
                  <a:p>
                    <a:fld id="{C97EE3A4-545C-4CB8-A8FD-23EA313083AF}" type="CELLRANGE">
                      <a:rPr lang="en-US" altLang="ko-KR" baseline="0"/>
                      <a:pPr/>
                      <a:t>[CELLRANGE]</a:t>
                    </a:fld>
                    <a:r>
                      <a:rPr lang="en-US" altLang="ko-KR" baseline="0"/>
                      <a:t>, </a:t>
                    </a:r>
                    <a:fld id="{B1BBC1FF-5FD4-4B7E-A60D-A9D758913FEA}"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7A90-4404-8129-5929A1102F03}"/>
                </c:ext>
                <c:ext xmlns:c15="http://schemas.microsoft.com/office/drawing/2012/chart" uri="{CE6537A1-D6FC-4f65-9D91-7224C49458BB}">
                  <c15:layout/>
                  <c15:dlblFieldTable/>
                  <c15:showDataLabelsRange val="1"/>
                </c:ext>
              </c:extLst>
            </c:dLbl>
            <c:dLbl>
              <c:idx val="12"/>
              <c:layout>
                <c:manualLayout>
                  <c:x val="1.3843823413311845E-2"/>
                  <c:y val="-9.4578610091612166E-3"/>
                </c:manualLayout>
              </c:layout>
              <c:tx>
                <c:rich>
                  <a:bodyPr/>
                  <a:lstStyle/>
                  <a:p>
                    <a:fld id="{E5511F69-0BBF-44CA-84EE-D9EE94987594}" type="CELLRANGE">
                      <a:rPr lang="en-US" altLang="ko-KR" baseline="0"/>
                      <a:pPr/>
                      <a:t>[CELLRANGE]</a:t>
                    </a:fld>
                    <a:r>
                      <a:rPr lang="en-US" altLang="ko-KR" baseline="0"/>
                      <a:t>, </a:t>
                    </a:r>
                    <a:fld id="{C4F11AE1-75AB-4AD4-B5B2-AF4A7B88C416}"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7A90-4404-8129-5929A1102F03}"/>
                </c:ext>
                <c:ext xmlns:c15="http://schemas.microsoft.com/office/drawing/2012/chart" uri="{CE6537A1-D6FC-4f65-9D91-7224C49458BB}">
                  <c15:layout/>
                  <c15:dlblFieldTable/>
                  <c15:showDataLabelsRange val="1"/>
                </c:ext>
              </c:extLst>
            </c:dLbl>
            <c:dLbl>
              <c:idx val="13"/>
              <c:layout/>
              <c:tx>
                <c:rich>
                  <a:bodyPr/>
                  <a:lstStyle/>
                  <a:p>
                    <a:fld id="{BDC25898-2E7C-447C-B5CB-45D3D3247F20}" type="CELLRANGE">
                      <a:rPr lang="en-US" altLang="ko-KR"/>
                      <a:pPr/>
                      <a:t>[CELLRANGE]</a:t>
                    </a:fld>
                    <a:r>
                      <a:rPr lang="en-US" altLang="ko-KR" baseline="0"/>
                      <a:t>, </a:t>
                    </a:r>
                    <a:fld id="{BA468FB5-9B14-40F0-8F5A-6696A0AD804F}"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4"/>
              <c:layout>
                <c:manualLayout>
                  <c:x val="2.3320053348447473E-2"/>
                  <c:y val="5.3768600266443881E-2"/>
                </c:manualLayout>
              </c:layout>
              <c:tx>
                <c:rich>
                  <a:bodyPr/>
                  <a:lstStyle/>
                  <a:p>
                    <a:fld id="{4158B3F2-68F6-44E0-B501-22C535BE8911}" type="CELLRANGE">
                      <a:rPr lang="en-US" altLang="ko-KR" baseline="0"/>
                      <a:pPr/>
                      <a:t>[CELLRANGE]</a:t>
                    </a:fld>
                    <a:r>
                      <a:rPr lang="en-US" altLang="ko-KR" baseline="0"/>
                      <a:t>, </a:t>
                    </a:r>
                    <a:fld id="{8516C8F2-21FB-4A9A-BEFF-E1FD24F14A4C}"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7A90-4404-8129-5929A1102F03}"/>
                </c:ext>
                <c:ext xmlns:c15="http://schemas.microsoft.com/office/drawing/2012/chart" uri="{CE6537A1-D6FC-4f65-9D91-7224C49458BB}">
                  <c15:layout/>
                  <c15:dlblFieldTable/>
                  <c15:showDataLabelsRange val="1"/>
                </c:ext>
              </c:extLst>
            </c:dLbl>
            <c:dLbl>
              <c:idx val="15"/>
              <c:layout/>
              <c:tx>
                <c:rich>
                  <a:bodyPr/>
                  <a:lstStyle/>
                  <a:p>
                    <a:fld id="{DE25B3A7-CA55-4FD9-8EC2-C8B6AA71F631}" type="CELLRANGE">
                      <a:rPr lang="en-US" altLang="ko-KR"/>
                      <a:pPr/>
                      <a:t>[CELLRANGE]</a:t>
                    </a:fld>
                    <a:r>
                      <a:rPr lang="en-US" altLang="ko-KR" baseline="0"/>
                      <a:t>, </a:t>
                    </a:r>
                    <a:fld id="{6AE1320B-D297-4C29-A259-A9BF90AB5AF5}"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6"/>
              <c:layout>
                <c:manualLayout>
                  <c:x val="0"/>
                  <c:y val="-3.1526203363870721E-2"/>
                </c:manualLayout>
              </c:layout>
              <c:tx>
                <c:rich>
                  <a:bodyPr/>
                  <a:lstStyle/>
                  <a:p>
                    <a:fld id="{143B05B8-B225-4178-A03D-38B4E61AD8C0}" type="CELLRANGE">
                      <a:rPr lang="en-US" altLang="ko-KR" baseline="0"/>
                      <a:pPr/>
                      <a:t>[CELLRANGE]</a:t>
                    </a:fld>
                    <a:r>
                      <a:rPr lang="en-US" altLang="ko-KR" baseline="0"/>
                      <a:t>, </a:t>
                    </a:r>
                    <a:fld id="{D47979B6-0560-4830-984F-1301E3DF509A}"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7A90-4404-8129-5929A1102F03}"/>
                </c:ext>
                <c:ext xmlns:c15="http://schemas.microsoft.com/office/drawing/2012/chart" uri="{CE6537A1-D6FC-4f65-9D91-7224C49458BB}">
                  <c15:layout/>
                  <c15:dlblFieldTable/>
                  <c15:showDataLabelsRange val="1"/>
                </c:ext>
              </c:extLst>
            </c:dLbl>
            <c:dLbl>
              <c:idx val="17"/>
              <c:layout>
                <c:manualLayout>
                  <c:x val="-4.1976096027205506E-2"/>
                  <c:y val="-7.1691467021925165E-2"/>
                </c:manualLayout>
              </c:layout>
              <c:tx>
                <c:rich>
                  <a:bodyPr/>
                  <a:lstStyle/>
                  <a:p>
                    <a:fld id="{63A10902-379F-4D56-B949-B4595465FDBE}" type="CELLRANGE">
                      <a:rPr lang="en-US" altLang="ko-KR" baseline="0"/>
                      <a:pPr/>
                      <a:t>[CELLRANGE]</a:t>
                    </a:fld>
                    <a:r>
                      <a:rPr lang="en-US" altLang="ko-KR" baseline="0"/>
                      <a:t>, </a:t>
                    </a:r>
                    <a:fld id="{96C75511-1D73-4BD7-9294-07873BEEC371}"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7A90-4404-8129-5929A1102F03}"/>
                </c:ext>
                <c:ext xmlns:c15="http://schemas.microsoft.com/office/drawing/2012/chart" uri="{CE6537A1-D6FC-4f65-9D91-7224C49458BB}">
                  <c15:layout/>
                  <c15:dlblFieldTable/>
                  <c15:showDataLabelsRange val="1"/>
                </c:ext>
              </c:extLst>
            </c:dLbl>
            <c:dLbl>
              <c:idx val="18"/>
              <c:layout/>
              <c:tx>
                <c:rich>
                  <a:bodyPr/>
                  <a:lstStyle/>
                  <a:p>
                    <a:fld id="{94F14F14-0162-426E-91E1-6D08BD5089E9}" type="CELLRANGE">
                      <a:rPr lang="en-US" altLang="ko-KR"/>
                      <a:pPr/>
                      <a:t>[CELLRANGE]</a:t>
                    </a:fld>
                    <a:r>
                      <a:rPr lang="en-US" altLang="ko-KR" baseline="0"/>
                      <a:t>, </a:t>
                    </a:r>
                    <a:fld id="{B6417764-CB00-499C-AE13-F7B847009F67}"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9"/>
              <c:layout>
                <c:manualLayout>
                  <c:x val="2.7984064018137002E-2"/>
                  <c:y val="1.8915781477311856E-2"/>
                </c:manualLayout>
              </c:layout>
              <c:tx>
                <c:rich>
                  <a:bodyPr/>
                  <a:lstStyle/>
                  <a:p>
                    <a:fld id="{C630ACC3-5EC1-4F10-AE4A-281C375ED940}" type="CELLRANGE">
                      <a:rPr lang="en-US" altLang="ko-KR" baseline="0"/>
                      <a:pPr/>
                      <a:t>[CELLRANGE]</a:t>
                    </a:fld>
                    <a:r>
                      <a:rPr lang="en-US" altLang="ko-KR" baseline="0"/>
                      <a:t>, </a:t>
                    </a:r>
                    <a:fld id="{E8BF822B-2D68-4976-ADEE-336CCDD12DDB}"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7A90-4404-8129-5929A1102F03}"/>
                </c:ext>
                <c:ext xmlns:c15="http://schemas.microsoft.com/office/drawing/2012/chart" uri="{CE6537A1-D6FC-4f65-9D91-7224C49458BB}">
                  <c15:layout/>
                  <c15:dlblFieldTable/>
                  <c15:showDataLabelsRange val="1"/>
                </c:ext>
              </c:extLst>
            </c:dLbl>
            <c:dLbl>
              <c:idx val="20"/>
              <c:layout/>
              <c:tx>
                <c:rich>
                  <a:bodyPr/>
                  <a:lstStyle/>
                  <a:p>
                    <a:fld id="{D94DD579-5F42-45C7-9C40-C0EE4881A9DB}" type="CELLRANGE">
                      <a:rPr lang="en-US" altLang="ko-KR"/>
                      <a:pPr/>
                      <a:t>[CELLRANGE]</a:t>
                    </a:fld>
                    <a:r>
                      <a:rPr lang="en-US" altLang="ko-KR" baseline="0"/>
                      <a:t>, </a:t>
                    </a:r>
                    <a:fld id="{E4838EF3-09AE-486E-BD2E-1ED2466BFFBD}"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1"/>
              <c:layout>
                <c:manualLayout>
                  <c:x val="-8.1332462553207086E-2"/>
                  <c:y val="-3.1526203363870721E-2"/>
                </c:manualLayout>
              </c:layout>
              <c:tx>
                <c:rich>
                  <a:bodyPr/>
                  <a:lstStyle/>
                  <a:p>
                    <a:fld id="{8FD0ECA7-0E8B-4E12-8122-E9DFF4A8E4C5}" type="CELLRANGE">
                      <a:rPr lang="en-US" altLang="ko-KR" baseline="0"/>
                      <a:pPr/>
                      <a:t>[CELLRANGE]</a:t>
                    </a:fld>
                    <a:r>
                      <a:rPr lang="en-US" altLang="ko-KR" baseline="0"/>
                      <a:t>, </a:t>
                    </a:r>
                    <a:fld id="{37E5917A-65C2-4229-AC96-9830E079FBAE}"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7A90-4404-8129-5929A1102F03}"/>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ko-K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numFmt formatCode="General"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ko-KR"/>
                </a:p>
              </c:txPr>
            </c:trendlineLbl>
          </c:trendline>
          <c:xVal>
            <c:numRef>
              <c:f>Sheet2!$D$4:$D$25</c:f>
              <c:numCache>
                <c:formatCode>0_);[Red]\(0\)</c:formatCode>
                <c:ptCount val="22"/>
                <c:pt idx="0">
                  <c:v>4537.6000000000004</c:v>
                </c:pt>
                <c:pt idx="1">
                  <c:v>4055.2</c:v>
                </c:pt>
                <c:pt idx="2">
                  <c:v>1516.5</c:v>
                </c:pt>
                <c:pt idx="3">
                  <c:v>43467.4</c:v>
                </c:pt>
                <c:pt idx="4">
                  <c:v>4073.7</c:v>
                </c:pt>
                <c:pt idx="5">
                  <c:v>24971.37</c:v>
                </c:pt>
                <c:pt idx="6">
                  <c:v>20200.400000000001</c:v>
                </c:pt>
                <c:pt idx="7">
                  <c:v>38484.199999999997</c:v>
                </c:pt>
                <c:pt idx="8">
                  <c:v>44665.5</c:v>
                </c:pt>
                <c:pt idx="9">
                  <c:v>18885.5</c:v>
                </c:pt>
                <c:pt idx="10">
                  <c:v>1979.4</c:v>
                </c:pt>
                <c:pt idx="11">
                  <c:v>3846.4</c:v>
                </c:pt>
                <c:pt idx="12">
                  <c:v>40543.599999999999</c:v>
                </c:pt>
                <c:pt idx="13">
                  <c:v>29742.799999999999</c:v>
                </c:pt>
                <c:pt idx="14">
                  <c:v>9951.5</c:v>
                </c:pt>
                <c:pt idx="15">
                  <c:v>26748.2</c:v>
                </c:pt>
                <c:pt idx="16">
                  <c:v>849</c:v>
                </c:pt>
                <c:pt idx="17">
                  <c:v>75704.2</c:v>
                </c:pt>
                <c:pt idx="18">
                  <c:v>13863.5</c:v>
                </c:pt>
                <c:pt idx="19">
                  <c:v>2342.1999999999998</c:v>
                </c:pt>
                <c:pt idx="20">
                  <c:v>6151.1</c:v>
                </c:pt>
                <c:pt idx="21">
                  <c:v>39953.599999999999</c:v>
                </c:pt>
              </c:numCache>
            </c:numRef>
          </c:xVal>
          <c:yVal>
            <c:numRef>
              <c:f>Sheet2!$E$4:$E$25</c:f>
              <c:numCache>
                <c:formatCode>0_);[Red]\(0\)</c:formatCode>
                <c:ptCount val="22"/>
                <c:pt idx="0">
                  <c:v>97.241926182237464</c:v>
                </c:pt>
                <c:pt idx="1">
                  <c:v>91.215245235863776</c:v>
                </c:pt>
                <c:pt idx="2">
                  <c:v>87.051426426426374</c:v>
                </c:pt>
                <c:pt idx="3">
                  <c:v>86.720737913485976</c:v>
                </c:pt>
                <c:pt idx="4">
                  <c:v>91.118105515587416</c:v>
                </c:pt>
                <c:pt idx="5">
                  <c:v>83.984688755020031</c:v>
                </c:pt>
                <c:pt idx="6">
                  <c:v>87.239316239316267</c:v>
                </c:pt>
                <c:pt idx="7">
                  <c:v>87.040147152911231</c:v>
                </c:pt>
                <c:pt idx="8">
                  <c:v>87.661564625850346</c:v>
                </c:pt>
                <c:pt idx="9">
                  <c:v>94.145141451414531</c:v>
                </c:pt>
                <c:pt idx="10">
                  <c:v>91.041666666666643</c:v>
                </c:pt>
                <c:pt idx="11">
                  <c:v>86.79965504720424</c:v>
                </c:pt>
                <c:pt idx="12">
                  <c:v>88.315400843882017</c:v>
                </c:pt>
                <c:pt idx="13">
                  <c:v>84.449858535051817</c:v>
                </c:pt>
                <c:pt idx="14">
                  <c:v>85.67343485617603</c:v>
                </c:pt>
                <c:pt idx="15">
                  <c:v>91.699399890889197</c:v>
                </c:pt>
                <c:pt idx="16">
                  <c:v>83.20764462809916</c:v>
                </c:pt>
                <c:pt idx="17">
                  <c:v>90.717652099400226</c:v>
                </c:pt>
                <c:pt idx="18">
                  <c:v>88.564572425828999</c:v>
                </c:pt>
                <c:pt idx="19">
                  <c:v>82.417971662938058</c:v>
                </c:pt>
                <c:pt idx="20">
                  <c:v>89.228817070644382</c:v>
                </c:pt>
                <c:pt idx="21">
                  <c:v>88.388473852721319</c:v>
                </c:pt>
              </c:numCache>
            </c:numRef>
          </c:yVal>
          <c:smooth val="0"/>
          <c:extLst xmlns:c16r2="http://schemas.microsoft.com/office/drawing/2015/06/chart">
            <c:ext xmlns:c16="http://schemas.microsoft.com/office/drawing/2014/chart" uri="{C3380CC4-5D6E-409C-BE32-E72D297353CC}">
              <c16:uniqueId val="{00000016-7A90-4404-8129-5929A1102F03}"/>
            </c:ext>
            <c:ext xmlns:c15="http://schemas.microsoft.com/office/drawing/2012/chart" uri="{02D57815-91ED-43cb-92C2-25804820EDAC}">
              <c15:datalabelsRange>
                <c15:f>Sheet2!$B$4:$B$25</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showLegendKey val="0"/>
          <c:showVal val="1"/>
          <c:showCatName val="0"/>
          <c:showSerName val="0"/>
          <c:showPercent val="0"/>
          <c:showBubbleSize val="0"/>
        </c:dLbls>
        <c:axId val="2045013664"/>
        <c:axId val="2045016928"/>
      </c:scatterChart>
      <c:valAx>
        <c:axId val="2045013664"/>
        <c:scaling>
          <c:orientation val="minMax"/>
        </c:scaling>
        <c:delete val="0"/>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ko-KR"/>
          </a:p>
        </c:txPr>
        <c:crossAx val="2045016928"/>
        <c:crosses val="autoZero"/>
        <c:crossBetween val="midCat"/>
      </c:valAx>
      <c:valAx>
        <c:axId val="2045016928"/>
        <c:scaling>
          <c:orientation val="minMax"/>
          <c:min val="75"/>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ko-KR"/>
          </a:p>
        </c:txPr>
        <c:crossAx val="2045013664"/>
        <c:crosses val="autoZero"/>
        <c:crossBetween val="midCat"/>
      </c:valAx>
      <c:spPr>
        <a:noFill/>
        <a:ln>
          <a:noFill/>
        </a:ln>
        <a:effectLst/>
      </c:spPr>
    </c:plotArea>
    <c:plotVisOnly val="1"/>
    <c:dispBlanksAs val="gap"/>
    <c:showDLblsOverMax val="0"/>
  </c:chart>
  <c:spPr>
    <a:noFill/>
    <a:ln>
      <a:noFill/>
    </a:ln>
    <a:effectLst/>
  </c:spPr>
  <c:txPr>
    <a:bodyPr/>
    <a:lstStyle/>
    <a:p>
      <a:pPr>
        <a:defRPr sz="1100"/>
      </a:pPr>
      <a:endParaRPr lang="ko-K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2D93BB65-1796-4715-8E3B-EAB2313C6E25}" type="CELLRANGE">
                      <a:rPr lang="en-US" altLang="ko-KR"/>
                      <a:pPr/>
                      <a:t>[CELLRANGE]</a:t>
                    </a:fld>
                    <a:r>
                      <a:rPr lang="en-US" altLang="ko-KR" baseline="0"/>
                      <a:t>, </a:t>
                    </a:r>
                    <a:fld id="{2AE8C9C0-6C0B-4EC4-81D7-F472652B765A}"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tx>
                <c:rich>
                  <a:bodyPr/>
                  <a:lstStyle/>
                  <a:p>
                    <a:fld id="{668C0E97-0B15-4606-B938-F99101236CC3}" type="CELLRANGE">
                      <a:rPr lang="en-US" altLang="ko-KR"/>
                      <a:pPr/>
                      <a:t>[CELLRANGE]</a:t>
                    </a:fld>
                    <a:r>
                      <a:rPr lang="en-US" altLang="ko-KR" baseline="0"/>
                      <a:t>, </a:t>
                    </a:r>
                    <a:fld id="{E139416C-C4D6-485E-B901-D331CCF7DC49}"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manualLayout>
                  <c:x val="-5.3017418277260794E-2"/>
                  <c:y val="3.8197182922967921E-2"/>
                </c:manualLayout>
              </c:layout>
              <c:tx>
                <c:rich>
                  <a:bodyPr/>
                  <a:lstStyle/>
                  <a:p>
                    <a:fld id="{8C3D29D5-A532-4D2A-9D14-543FCE714895}" type="CELLRANGE">
                      <a:rPr lang="en-US" altLang="ko-KR" baseline="0"/>
                      <a:pPr/>
                      <a:t>[CELLRANGE]</a:t>
                    </a:fld>
                    <a:r>
                      <a:rPr lang="en-US" altLang="ko-KR" baseline="0"/>
                      <a:t>, </a:t>
                    </a:r>
                    <a:fld id="{F2A267DB-C592-4517-9FB5-5D9B26F4952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937-4F03-BC3B-0306D97379C7}"/>
                </c:ext>
                <c:ext xmlns:c15="http://schemas.microsoft.com/office/drawing/2012/chart" uri="{CE6537A1-D6FC-4f65-9D91-7224C49458BB}">
                  <c15:layout/>
                  <c15:dlblFieldTable/>
                  <c15:showDataLabelsRange val="1"/>
                </c:ext>
              </c:extLst>
            </c:dLbl>
            <c:dLbl>
              <c:idx val="3"/>
              <c:layout>
                <c:manualLayout>
                  <c:x val="-8.1927541784879168E-2"/>
                  <c:y val="4.3948371012663565E-2"/>
                </c:manualLayout>
              </c:layout>
              <c:tx>
                <c:rich>
                  <a:bodyPr/>
                  <a:lstStyle/>
                  <a:p>
                    <a:fld id="{738B88A2-C220-4BE8-B875-76F8624184E3}" type="CELLRANGE">
                      <a:rPr lang="en-US" altLang="ko-KR" baseline="0"/>
                      <a:pPr/>
                      <a:t>[CELLRANGE]</a:t>
                    </a:fld>
                    <a:r>
                      <a:rPr lang="en-US" altLang="ko-KR" baseline="0"/>
                      <a:t>, </a:t>
                    </a:r>
                    <a:fld id="{7F8A91D7-F366-4B03-AD12-4CF8E7E5EDE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937-4F03-BC3B-0306D97379C7}"/>
                </c:ext>
                <c:ext xmlns:c15="http://schemas.microsoft.com/office/drawing/2012/chart" uri="{CE6537A1-D6FC-4f65-9D91-7224C49458BB}">
                  <c15:layout/>
                  <c15:dlblFieldTable/>
                  <c15:showDataLabelsRange val="1"/>
                </c:ext>
              </c:extLst>
            </c:dLbl>
            <c:dLbl>
              <c:idx val="4"/>
              <c:layout>
                <c:manualLayout>
                  <c:x val="-9.3255273434897493E-2"/>
                  <c:y val="2.1276282384434273E-2"/>
                </c:manualLayout>
              </c:layout>
              <c:tx>
                <c:rich>
                  <a:bodyPr/>
                  <a:lstStyle/>
                  <a:p>
                    <a:fld id="{C866A44D-0F9D-423F-A81A-73FA4583E5D5}" type="CELLRANGE">
                      <a:rPr lang="en-US" altLang="ko-KR" baseline="0"/>
                      <a:pPr/>
                      <a:t>[CELLRANGE]</a:t>
                    </a:fld>
                    <a:r>
                      <a:rPr lang="en-US" altLang="ko-KR" baseline="0"/>
                      <a:t>, </a:t>
                    </a:r>
                    <a:fld id="{3ADEEEEA-A397-4A12-BC70-1340E2B8791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937-4F03-BC3B-0306D97379C7}"/>
                </c:ext>
                <c:ext xmlns:c15="http://schemas.microsoft.com/office/drawing/2012/chart" uri="{CE6537A1-D6FC-4f65-9D91-7224C49458BB}">
                  <c15:layout/>
                  <c15:dlblFieldTable/>
                  <c15:showDataLabelsRange val="1"/>
                </c:ext>
              </c:extLst>
            </c:dLbl>
            <c:dLbl>
              <c:idx val="5"/>
              <c:layout>
                <c:manualLayout>
                  <c:x val="5.3270741107651794E-3"/>
                  <c:y val="4.2722159132622499E-3"/>
                </c:manualLayout>
              </c:layout>
              <c:tx>
                <c:rich>
                  <a:bodyPr/>
                  <a:lstStyle/>
                  <a:p>
                    <a:fld id="{79201A11-8D95-469D-AABD-BFD116C83136}" type="CELLRANGE">
                      <a:rPr lang="en-US" altLang="ko-KR" baseline="0"/>
                      <a:pPr/>
                      <a:t>[CELLRANGE]</a:t>
                    </a:fld>
                    <a:r>
                      <a:rPr lang="en-US" altLang="ko-KR" baseline="0"/>
                      <a:t>, </a:t>
                    </a:r>
                    <a:fld id="{400B794D-6A53-4A4E-80B9-CF433B27847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937-4F03-BC3B-0306D97379C7}"/>
                </c:ext>
                <c:ext xmlns:c15="http://schemas.microsoft.com/office/drawing/2012/chart" uri="{CE6537A1-D6FC-4f65-9D91-7224C49458BB}">
                  <c15:layout/>
                  <c15:dlblFieldTable/>
                  <c15:showDataLabelsRange val="1"/>
                </c:ext>
              </c:extLst>
            </c:dLbl>
            <c:dLbl>
              <c:idx val="6"/>
              <c:layout>
                <c:manualLayout>
                  <c:x val="-0.1302301632127727"/>
                  <c:y val="-9.8978394793810074E-3"/>
                </c:manualLayout>
              </c:layout>
              <c:tx>
                <c:rich>
                  <a:bodyPr/>
                  <a:lstStyle/>
                  <a:p>
                    <a:fld id="{1DB5517B-2CB9-428E-A92C-2CF516CDA354}" type="CELLRANGE">
                      <a:rPr lang="en-US" altLang="ko-KR" baseline="0"/>
                      <a:pPr/>
                      <a:t>[CELLRANGE]</a:t>
                    </a:fld>
                    <a:r>
                      <a:rPr lang="en-US" altLang="ko-KR" baseline="0"/>
                      <a:t>, </a:t>
                    </a:r>
                    <a:fld id="{EF793677-91F7-49B7-8E77-9EBC978897D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937-4F03-BC3B-0306D97379C7}"/>
                </c:ext>
                <c:ext xmlns:c15="http://schemas.microsoft.com/office/drawing/2012/chart" uri="{CE6537A1-D6FC-4f65-9D91-7224C49458BB}">
                  <c15:layout/>
                  <c15:dlblFieldTable/>
                  <c15:showDataLabelsRange val="1"/>
                </c:ext>
              </c:extLst>
            </c:dLbl>
            <c:dLbl>
              <c:idx val="7"/>
              <c:layout/>
              <c:tx>
                <c:rich>
                  <a:bodyPr/>
                  <a:lstStyle/>
                  <a:p>
                    <a:fld id="{959C2C67-60A5-4550-91C0-D1FA8C4279AB}" type="CELLRANGE">
                      <a:rPr lang="en-US" altLang="ko-KR"/>
                      <a:pPr/>
                      <a:t>[CELLRANGE]</a:t>
                    </a:fld>
                    <a:r>
                      <a:rPr lang="en-US" altLang="ko-KR" baseline="0"/>
                      <a:t>, </a:t>
                    </a:r>
                    <a:fld id="{C1186BF9-5503-44F7-B15D-C8D6E63DB43B}"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tx>
                <c:rich>
                  <a:bodyPr/>
                  <a:lstStyle/>
                  <a:p>
                    <a:fld id="{BFCA939D-4F16-4B7B-B5AD-A4CB8C4FB59F}" type="CELLRANGE">
                      <a:rPr lang="en-US" altLang="ko-KR"/>
                      <a:pPr/>
                      <a:t>[CELLRANGE]</a:t>
                    </a:fld>
                    <a:r>
                      <a:rPr lang="en-US" altLang="ko-KR" baseline="0"/>
                      <a:t>, </a:t>
                    </a:r>
                    <a:fld id="{0A7535C5-2D00-49B7-9075-1A152143A104}"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manualLayout>
                  <c:x val="-6.3039029212257555E-2"/>
                  <c:y val="3.2541474821633665E-2"/>
                </c:manualLayout>
              </c:layout>
              <c:tx>
                <c:rich>
                  <a:bodyPr/>
                  <a:lstStyle/>
                  <a:p>
                    <a:fld id="{01183D93-7FA9-4A54-A6C3-020576868C32}" type="CELLRANGE">
                      <a:rPr lang="en-US" altLang="ko-KR" baseline="0"/>
                      <a:pPr/>
                      <a:t>[CELLRANGE]</a:t>
                    </a:fld>
                    <a:r>
                      <a:rPr lang="en-US" altLang="ko-KR" baseline="0"/>
                      <a:t>, </a:t>
                    </a:r>
                    <a:fld id="{8D4D6355-D6DB-49C7-928D-43FE66ABEFC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4937-4F03-BC3B-0306D97379C7}"/>
                </c:ext>
                <c:ext xmlns:c15="http://schemas.microsoft.com/office/drawing/2012/chart" uri="{CE6537A1-D6FC-4f65-9D91-7224C49458BB}">
                  <c15:layout/>
                  <c15:dlblFieldTable/>
                  <c15:showDataLabelsRange val="1"/>
                </c:ext>
              </c:extLst>
            </c:dLbl>
            <c:dLbl>
              <c:idx val="10"/>
              <c:layout>
                <c:manualLayout>
                  <c:x val="-6.8221193159089991E-2"/>
                  <c:y val="-3.8237950264667628E-2"/>
                </c:manualLayout>
              </c:layout>
              <c:tx>
                <c:rich>
                  <a:bodyPr/>
                  <a:lstStyle/>
                  <a:p>
                    <a:fld id="{6B5D2FD4-B3CF-425E-8187-2BDF82759921}" type="CELLRANGE">
                      <a:rPr lang="en-US" altLang="ko-KR" baseline="0"/>
                      <a:pPr/>
                      <a:t>[CELLRANGE]</a:t>
                    </a:fld>
                    <a:r>
                      <a:rPr lang="en-US" altLang="ko-KR" baseline="0"/>
                      <a:t>, </a:t>
                    </a:r>
                    <a:fld id="{5ED2057C-67AA-4D5E-9E73-07E9F0A55B3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4937-4F03-BC3B-0306D97379C7}"/>
                </c:ext>
                <c:ext xmlns:c15="http://schemas.microsoft.com/office/drawing/2012/chart" uri="{CE6537A1-D6FC-4f65-9D91-7224C49458BB}">
                  <c15:layout/>
                  <c15:dlblFieldTable/>
                  <c15:showDataLabelsRange val="1"/>
                </c:ext>
              </c:extLst>
            </c:dLbl>
            <c:dLbl>
              <c:idx val="11"/>
              <c:layout>
                <c:manualLayout>
                  <c:x val="-4.465800865800866E-2"/>
                  <c:y val="4.9508599125636432E-2"/>
                </c:manualLayout>
              </c:layout>
              <c:tx>
                <c:rich>
                  <a:bodyPr/>
                  <a:lstStyle/>
                  <a:p>
                    <a:fld id="{D3607963-1AE8-4471-BFB1-E36077D94DC0}" type="CELLRANGE">
                      <a:rPr lang="en-US" altLang="ko-KR" baseline="0"/>
                      <a:pPr/>
                      <a:t>[CELLRANGE]</a:t>
                    </a:fld>
                    <a:r>
                      <a:rPr lang="en-US" altLang="ko-KR" baseline="0"/>
                      <a:t>, </a:t>
                    </a:r>
                    <a:fld id="{9873FCF6-24A4-4ED0-A1C2-9F4300F0C42F}"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4937-4F03-BC3B-0306D97379C7}"/>
                </c:ext>
                <c:ext xmlns:c15="http://schemas.microsoft.com/office/drawing/2012/chart" uri="{CE6537A1-D6FC-4f65-9D91-7224C49458BB}">
                  <c15:layout/>
                  <c15:dlblFieldTable/>
                  <c15:showDataLabelsRange val="1"/>
                </c:ext>
              </c:extLst>
            </c:dLbl>
            <c:dLbl>
              <c:idx val="12"/>
              <c:layout>
                <c:manualLayout>
                  <c:x val="-3.517319425980843E-2"/>
                  <c:y val="-3.5327022394377426E-2"/>
                </c:manualLayout>
              </c:layout>
              <c:tx>
                <c:rich>
                  <a:bodyPr/>
                  <a:lstStyle/>
                  <a:p>
                    <a:fld id="{A9743196-2767-492B-B829-EC6763A24BE6}" type="CELLRANGE">
                      <a:rPr lang="en-US" altLang="ko-KR" baseline="0"/>
                      <a:pPr/>
                      <a:t>[CELLRANGE]</a:t>
                    </a:fld>
                    <a:r>
                      <a:rPr lang="en-US" altLang="ko-KR" baseline="0"/>
                      <a:t>, </a:t>
                    </a:r>
                    <a:fld id="{E24C52B0-82CD-4C08-9FA6-8BBD7AFDBAA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4937-4F03-BC3B-0306D97379C7}"/>
                </c:ext>
                <c:ext xmlns:c15="http://schemas.microsoft.com/office/drawing/2012/chart" uri="{CE6537A1-D6FC-4f65-9D91-7224C49458BB}">
                  <c15:layout/>
                  <c15:dlblFieldTable/>
                  <c15:showDataLabelsRange val="1"/>
                </c:ext>
              </c:extLst>
            </c:dLbl>
            <c:dLbl>
              <c:idx val="13"/>
              <c:layout>
                <c:manualLayout>
                  <c:x val="-4.2099601186215356E-2"/>
                  <c:y val="2.9713620770966429E-2"/>
                </c:manualLayout>
              </c:layout>
              <c:tx>
                <c:rich>
                  <a:bodyPr/>
                  <a:lstStyle/>
                  <a:p>
                    <a:fld id="{73867C12-B2FF-4D7E-9E1B-FAC901405038}" type="CELLRANGE">
                      <a:rPr lang="en-US" altLang="ko-KR" baseline="0"/>
                      <a:pPr/>
                      <a:t>[CELLRANGE]</a:t>
                    </a:fld>
                    <a:r>
                      <a:rPr lang="en-US" altLang="ko-KR" baseline="0"/>
                      <a:t>, </a:t>
                    </a:r>
                    <a:fld id="{299B40BD-FD19-4708-94C0-9C7418C9CC8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4937-4F03-BC3B-0306D97379C7}"/>
                </c:ext>
                <c:ext xmlns:c15="http://schemas.microsoft.com/office/drawing/2012/chart" uri="{CE6537A1-D6FC-4f65-9D91-7224C49458BB}">
                  <c15:layout/>
                  <c15:dlblFieldTable/>
                  <c15:showDataLabelsRange val="1"/>
                </c:ext>
              </c:extLst>
            </c:dLbl>
            <c:dLbl>
              <c:idx val="14"/>
              <c:layout/>
              <c:tx>
                <c:rich>
                  <a:bodyPr/>
                  <a:lstStyle/>
                  <a:p>
                    <a:fld id="{6623846F-2380-4D04-A2D3-39101ECB4D39}" type="CELLRANGE">
                      <a:rPr lang="en-US" altLang="ko-KR"/>
                      <a:pPr/>
                      <a:t>[CELLRANGE]</a:t>
                    </a:fld>
                    <a:r>
                      <a:rPr lang="en-US" altLang="ko-KR" baseline="0"/>
                      <a:t>, </a:t>
                    </a:r>
                    <a:fld id="{F65BB67C-95D4-4825-A568-A8A4BDDABE7C}"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5"/>
              <c:layout>
                <c:manualLayout>
                  <c:x val="4.2772547708986912E-2"/>
                  <c:y val="-2.6901905950552977E-2"/>
                </c:manualLayout>
              </c:layout>
              <c:tx>
                <c:rich>
                  <a:bodyPr/>
                  <a:lstStyle/>
                  <a:p>
                    <a:fld id="{0ECF89CF-009E-4E6E-A2DF-6EF63F91FF10}" type="CELLRANGE">
                      <a:rPr lang="en-US" altLang="ko-KR" baseline="0"/>
                      <a:pPr/>
                      <a:t>[CELLRANGE]</a:t>
                    </a:fld>
                    <a:r>
                      <a:rPr lang="en-US" altLang="ko-KR" baseline="0"/>
                      <a:t>, </a:t>
                    </a:r>
                    <a:fld id="{714F2031-2A1A-4B66-BA87-F841989BF54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4937-4F03-BC3B-0306D97379C7}"/>
                </c:ext>
                <c:ext xmlns:c15="http://schemas.microsoft.com/office/drawing/2012/chart" uri="{CE6537A1-D6FC-4f65-9D91-7224C49458BB}">
                  <c15:layout/>
                  <c15:dlblFieldTable/>
                  <c15:showDataLabelsRange val="1"/>
                </c:ext>
              </c:extLst>
            </c:dLbl>
            <c:dLbl>
              <c:idx val="16"/>
              <c:layout/>
              <c:tx>
                <c:rich>
                  <a:bodyPr/>
                  <a:lstStyle/>
                  <a:p>
                    <a:fld id="{3CB63319-3603-407D-974F-630A3B13250B}" type="CELLRANGE">
                      <a:rPr lang="en-US" altLang="ko-KR"/>
                      <a:pPr/>
                      <a:t>[CELLRANGE]</a:t>
                    </a:fld>
                    <a:r>
                      <a:rPr lang="en-US" altLang="ko-KR" baseline="0"/>
                      <a:t>, </a:t>
                    </a:r>
                    <a:fld id="{5857A2F7-FA6A-4F92-B4D7-0EA9F37F7607}"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7"/>
              <c:layout>
                <c:manualLayout>
                  <c:x val="-7.3172724793172911E-2"/>
                  <c:y val="3.8280348855606244E-2"/>
                </c:manualLayout>
              </c:layout>
              <c:tx>
                <c:rich>
                  <a:bodyPr/>
                  <a:lstStyle/>
                  <a:p>
                    <a:fld id="{73E5B0C4-152E-44D4-A86A-024BD89A777B}" type="CELLRANGE">
                      <a:rPr lang="en-US" altLang="ko-KR" baseline="0"/>
                      <a:pPr/>
                      <a:t>[CELLRANGE]</a:t>
                    </a:fld>
                    <a:r>
                      <a:rPr lang="en-US" altLang="ko-KR" baseline="0"/>
                      <a:t>, </a:t>
                    </a:r>
                    <a:fld id="{0AFC901F-EF6B-4665-B1BD-9D2F17BBB5AF}"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4937-4F03-BC3B-0306D97379C7}"/>
                </c:ext>
                <c:ext xmlns:c15="http://schemas.microsoft.com/office/drawing/2012/chart" uri="{CE6537A1-D6FC-4f65-9D91-7224C49458BB}">
                  <c15:layout/>
                  <c15:dlblFieldTable/>
                  <c15:showDataLabelsRange val="1"/>
                </c:ext>
              </c:extLst>
            </c:dLbl>
            <c:dLbl>
              <c:idx val="18"/>
              <c:layout>
                <c:manualLayout>
                  <c:x val="8.8051266318982212E-3"/>
                  <c:y val="-1.2704189989040448E-2"/>
                </c:manualLayout>
              </c:layout>
              <c:tx>
                <c:rich>
                  <a:bodyPr/>
                  <a:lstStyle/>
                  <a:p>
                    <a:fld id="{7574C2DE-AB61-4B1F-B460-6FADD01D3B66}" type="CELLRANGE">
                      <a:rPr lang="en-US" altLang="ko-KR" baseline="0"/>
                      <a:pPr/>
                      <a:t>[CELLRANGE]</a:t>
                    </a:fld>
                    <a:r>
                      <a:rPr lang="en-US" altLang="ko-KR" baseline="0"/>
                      <a:t>, </a:t>
                    </a:r>
                    <a:fld id="{99440ED3-3D62-498B-A1A6-045F66C61A0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4937-4F03-BC3B-0306D97379C7}"/>
                </c:ext>
                <c:ext xmlns:c15="http://schemas.microsoft.com/office/drawing/2012/chart" uri="{CE6537A1-D6FC-4f65-9D91-7224C49458BB}">
                  <c15:layout/>
                  <c15:dlblFieldTable/>
                  <c15:showDataLabelsRange val="1"/>
                </c:ext>
              </c:extLst>
            </c:dLbl>
            <c:dLbl>
              <c:idx val="19"/>
              <c:layout>
                <c:manualLayout>
                  <c:x val="-4.9753280839895012E-2"/>
                  <c:y val="7.4959285581640597E-2"/>
                </c:manualLayout>
              </c:layout>
              <c:tx>
                <c:rich>
                  <a:bodyPr/>
                  <a:lstStyle/>
                  <a:p>
                    <a:fld id="{9993F17C-F0BA-41EB-B039-31D6DD01A07B}" type="CELLRANGE">
                      <a:rPr lang="en-US" altLang="ko-KR" baseline="0"/>
                      <a:pPr/>
                      <a:t>[CELLRANGE]</a:t>
                    </a:fld>
                    <a:r>
                      <a:rPr lang="en-US" altLang="ko-KR" baseline="0"/>
                      <a:t>, </a:t>
                    </a:r>
                    <a:fld id="{ACF01AFB-CB07-45E7-9509-667DD33F271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4937-4F03-BC3B-0306D97379C7}"/>
                </c:ext>
                <c:ext xmlns:c15="http://schemas.microsoft.com/office/drawing/2012/chart" uri="{CE6537A1-D6FC-4f65-9D91-7224C49458BB}">
                  <c15:layout/>
                  <c15:dlblFieldTable/>
                  <c15:showDataLabelsRange val="1"/>
                </c:ext>
              </c:extLst>
            </c:dLbl>
            <c:dLbl>
              <c:idx val="20"/>
              <c:layout/>
              <c:tx>
                <c:rich>
                  <a:bodyPr/>
                  <a:lstStyle/>
                  <a:p>
                    <a:fld id="{C63D1B7E-9061-49DD-9BA3-BE4A43643244}" type="CELLRANGE">
                      <a:rPr lang="en-US" altLang="ko-KR"/>
                      <a:pPr/>
                      <a:t>[CELLRANGE]</a:t>
                    </a:fld>
                    <a:r>
                      <a:rPr lang="en-US" altLang="ko-KR" baseline="0"/>
                      <a:t>, </a:t>
                    </a:r>
                    <a:fld id="{B5BCB9BC-15AA-4645-B333-FAB7C9311F7F}"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1"/>
              <c:layout>
                <c:manualLayout>
                  <c:x val="-3.4199111479009191E-2"/>
                  <c:y val="-6.6578061049954243E-2"/>
                </c:manualLayout>
              </c:layout>
              <c:tx>
                <c:rich>
                  <a:bodyPr/>
                  <a:lstStyle/>
                  <a:p>
                    <a:fld id="{4106FA6B-0752-4B24-8C4E-3ACA496FC138}" type="CELLRANGE">
                      <a:rPr lang="en-US" altLang="ko-KR" baseline="0"/>
                      <a:pPr/>
                      <a:t>[CELLRANGE]</a:t>
                    </a:fld>
                    <a:r>
                      <a:rPr lang="en-US" altLang="ko-KR" baseline="0"/>
                      <a:t>, </a:t>
                    </a:r>
                    <a:fld id="{C557A5AD-B40B-4452-A94B-1C832A22DBC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4937-4F03-BC3B-0306D97379C7}"/>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6.0144527388621874E-2"/>
                  <c:y val="4.2319837863763289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'Mortality by countires'!$D$5:$D$26</c:f>
              <c:numCache>
                <c:formatCode>General</c:formatCode>
                <c:ptCount val="22"/>
                <c:pt idx="0">
                  <c:v>7.8</c:v>
                </c:pt>
                <c:pt idx="1">
                  <c:v>20.6</c:v>
                </c:pt>
                <c:pt idx="2">
                  <c:v>26.9</c:v>
                </c:pt>
                <c:pt idx="3">
                  <c:v>3.1</c:v>
                </c:pt>
                <c:pt idx="4">
                  <c:v>2.1</c:v>
                </c:pt>
                <c:pt idx="5">
                  <c:v>3.5</c:v>
                </c:pt>
                <c:pt idx="6">
                  <c:v>3.1</c:v>
                </c:pt>
                <c:pt idx="7">
                  <c:v>4.3</c:v>
                </c:pt>
                <c:pt idx="8">
                  <c:v>32</c:v>
                </c:pt>
                <c:pt idx="9">
                  <c:v>21.4</c:v>
                </c:pt>
                <c:pt idx="10">
                  <c:v>2.9</c:v>
                </c:pt>
                <c:pt idx="11">
                  <c:v>6.7</c:v>
                </c:pt>
                <c:pt idx="12">
                  <c:v>5.6</c:v>
                </c:pt>
                <c:pt idx="13">
                  <c:v>27.8</c:v>
                </c:pt>
                <c:pt idx="14">
                  <c:v>2.1</c:v>
                </c:pt>
                <c:pt idx="15">
                  <c:v>4</c:v>
                </c:pt>
                <c:pt idx="16">
                  <c:v>28.8</c:v>
                </c:pt>
                <c:pt idx="17">
                  <c:v>2.8</c:v>
                </c:pt>
                <c:pt idx="18">
                  <c:v>7.5</c:v>
                </c:pt>
                <c:pt idx="19">
                  <c:v>4.3</c:v>
                </c:pt>
                <c:pt idx="20">
                  <c:v>16.7</c:v>
                </c:pt>
                <c:pt idx="21">
                  <c:v>3.7</c:v>
                </c:pt>
              </c:numCache>
            </c:numRef>
          </c:xVal>
          <c:yVal>
            <c:numRef>
              <c:f>'Mortality by countires'!$E$5:$E$26</c:f>
              <c:numCache>
                <c:formatCode>0.0_);[Red]\(0.0\)</c:formatCode>
                <c:ptCount val="22"/>
                <c:pt idx="0">
                  <c:v>97.241926182237464</c:v>
                </c:pt>
                <c:pt idx="1">
                  <c:v>91.215245235863776</c:v>
                </c:pt>
                <c:pt idx="2">
                  <c:v>87.051426426426374</c:v>
                </c:pt>
                <c:pt idx="3">
                  <c:v>86.720737913485976</c:v>
                </c:pt>
                <c:pt idx="4">
                  <c:v>87.239316239316267</c:v>
                </c:pt>
                <c:pt idx="5">
                  <c:v>87.040147152911231</c:v>
                </c:pt>
                <c:pt idx="6">
                  <c:v>87.661564625850346</c:v>
                </c:pt>
                <c:pt idx="7">
                  <c:v>94.145141451414531</c:v>
                </c:pt>
                <c:pt idx="8">
                  <c:v>91.041666666666643</c:v>
                </c:pt>
                <c:pt idx="9">
                  <c:v>86.79965504720424</c:v>
                </c:pt>
                <c:pt idx="10">
                  <c:v>88.315400843882017</c:v>
                </c:pt>
                <c:pt idx="11">
                  <c:v>85.67343485617603</c:v>
                </c:pt>
                <c:pt idx="12">
                  <c:v>91.699399890889197</c:v>
                </c:pt>
                <c:pt idx="13">
                  <c:v>83.20764462809916</c:v>
                </c:pt>
                <c:pt idx="14">
                  <c:v>90.717652099400226</c:v>
                </c:pt>
                <c:pt idx="15">
                  <c:v>88.564572425828999</c:v>
                </c:pt>
                <c:pt idx="16">
                  <c:v>89.228817070644382</c:v>
                </c:pt>
                <c:pt idx="17">
                  <c:v>84.449858535051817</c:v>
                </c:pt>
                <c:pt idx="18">
                  <c:v>91.118105515587416</c:v>
                </c:pt>
                <c:pt idx="19">
                  <c:v>83.984688755020031</c:v>
                </c:pt>
                <c:pt idx="20">
                  <c:v>82.417971662938058</c:v>
                </c:pt>
                <c:pt idx="21">
                  <c:v>88.388473852721319</c:v>
                </c:pt>
              </c:numCache>
            </c:numRef>
          </c:yVal>
          <c:smooth val="0"/>
          <c:extLst xmlns:c16r2="http://schemas.microsoft.com/office/drawing/2015/06/chart">
            <c:ext xmlns:c16="http://schemas.microsoft.com/office/drawing/2014/chart" uri="{C3380CC4-5D6E-409C-BE32-E72D297353CC}">
              <c16:uniqueId val="{00000016-4937-4F03-BC3B-0306D97379C7}"/>
            </c:ext>
            <c:ext xmlns:c15="http://schemas.microsoft.com/office/drawing/2012/chart" uri="{02D57815-91ED-43cb-92C2-25804820EDAC}">
              <c15:datalabelsRange>
                <c15:f>'Mortality by countires'!$C$5:$C$26</c15:f>
                <c15:dlblRangeCache>
                  <c:ptCount val="22"/>
                  <c:pt idx="0">
                    <c:v>Albania</c:v>
                  </c:pt>
                  <c:pt idx="1">
                    <c:v>Algeria</c:v>
                  </c:pt>
                  <c:pt idx="2">
                    <c:v>Bangladesh</c:v>
                  </c:pt>
                  <c:pt idx="3">
                    <c:v>Belgium</c:v>
                  </c:pt>
                  <c:pt idx="4">
                    <c:v>Estonia</c:v>
                  </c:pt>
                  <c:pt idx="5">
                    <c:v>France</c:v>
                  </c:pt>
                  <c:pt idx="6">
                    <c:v>Germany</c:v>
                  </c:pt>
                  <c:pt idx="7">
                    <c:v>Greece</c:v>
                  </c:pt>
                  <c:pt idx="8">
                    <c:v>India</c:v>
                  </c:pt>
                  <c:pt idx="9">
                    <c:v>Indonesia</c:v>
                  </c:pt>
                  <c:pt idx="10">
                    <c:v>Israel</c:v>
                  </c:pt>
                  <c:pt idx="11">
                    <c:v>Malaysia</c:v>
                  </c:pt>
                  <c:pt idx="12">
                    <c:v>Malta</c:v>
                  </c:pt>
                  <c:pt idx="13">
                    <c:v>Nepal</c:v>
                  </c:pt>
                  <c:pt idx="14">
                    <c:v>Norway</c:v>
                  </c:pt>
                  <c:pt idx="15">
                    <c:v>Poland</c:v>
                  </c:pt>
                  <c:pt idx="16">
                    <c:v>S Africa</c:v>
                  </c:pt>
                  <c:pt idx="17">
                    <c:v>S Korea</c:v>
                  </c:pt>
                  <c:pt idx="18">
                    <c:v>Sri Lanka</c:v>
                  </c:pt>
                  <c:pt idx="19">
                    <c:v>Taiwan</c:v>
                  </c:pt>
                  <c:pt idx="20">
                    <c:v>Vietnam</c:v>
                  </c:pt>
                  <c:pt idx="21">
                    <c:v>Wales</c:v>
                  </c:pt>
                </c15:dlblRangeCache>
              </c15:datalabelsRange>
            </c:ext>
          </c:extLst>
        </c:ser>
        <c:dLbls>
          <c:dLblPos val="t"/>
          <c:showLegendKey val="0"/>
          <c:showVal val="1"/>
          <c:showCatName val="0"/>
          <c:showSerName val="0"/>
          <c:showPercent val="0"/>
          <c:showBubbleSize val="0"/>
        </c:dLbls>
        <c:axId val="323790176"/>
        <c:axId val="323793984"/>
      </c:scatterChart>
      <c:valAx>
        <c:axId val="3237901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Mortality (infant, per 1,000 live births)</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793984"/>
        <c:crosses val="autoZero"/>
        <c:crossBetween val="midCat"/>
      </c:valAx>
      <c:valAx>
        <c:axId val="323793984"/>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_);[Red]\(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790176"/>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1A65D633-E3A8-4FAA-AC08-7564A083DB71}" type="CELLRANGE">
                      <a:rPr lang="en-US" altLang="ko-KR"/>
                      <a:pPr/>
                      <a:t>[CELLRANGE]</a:t>
                    </a:fld>
                    <a:r>
                      <a:rPr lang="en-US" altLang="ko-KR" baseline="0"/>
                      <a:t>, </a:t>
                    </a:r>
                    <a:fld id="{CB51C91A-BD48-4B95-9330-B35F362863B1}"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4.7471459039201296E-2"/>
                  <c:y val="-4.2840677830502376E-2"/>
                </c:manualLayout>
              </c:layout>
              <c:tx>
                <c:rich>
                  <a:bodyPr/>
                  <a:lstStyle/>
                  <a:p>
                    <a:fld id="{ED5D8D02-0D3B-4660-B85C-3267C36BE52E}" type="CELLRANGE">
                      <a:rPr lang="en-US" altLang="ko-KR" baseline="0"/>
                      <a:pPr/>
                      <a:t>[CELLRANGE]</a:t>
                    </a:fld>
                    <a:r>
                      <a:rPr lang="en-US" altLang="ko-KR" baseline="0"/>
                      <a:t>, </a:t>
                    </a:r>
                    <a:fld id="{862CB7F8-E652-4A14-9E5C-A9270CCE8F6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D7A-4691-A581-1E60A9032CC3}"/>
                </c:ext>
                <c:ext xmlns:c15="http://schemas.microsoft.com/office/drawing/2012/chart" uri="{CE6537A1-D6FC-4f65-9D91-7224C49458BB}">
                  <c15:layout/>
                  <c15:dlblFieldTable/>
                  <c15:showDataLabelsRange val="1"/>
                </c:ext>
              </c:extLst>
            </c:dLbl>
            <c:dLbl>
              <c:idx val="2"/>
              <c:layout>
                <c:manualLayout>
                  <c:x val="-4.1230743931905435E-2"/>
                  <c:y val="7.1464465900965488E-2"/>
                </c:manualLayout>
              </c:layout>
              <c:tx>
                <c:rich>
                  <a:bodyPr/>
                  <a:lstStyle/>
                  <a:p>
                    <a:fld id="{6617639C-DD60-41C1-BB6F-BB1478E9BE62}" type="CELLRANGE">
                      <a:rPr lang="en-US" altLang="ko-KR" baseline="0"/>
                      <a:pPr/>
                      <a:t>[CELLRANGE]</a:t>
                    </a:fld>
                    <a:r>
                      <a:rPr lang="en-US" altLang="ko-KR" baseline="0"/>
                      <a:t>, </a:t>
                    </a:r>
                    <a:fld id="{A2B4D4D2-336A-4189-8CAD-5C72B7F67DC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D7A-4691-A581-1E60A9032CC3}"/>
                </c:ext>
                <c:ext xmlns:c15="http://schemas.microsoft.com/office/drawing/2012/chart" uri="{CE6537A1-D6FC-4f65-9D91-7224C49458BB}">
                  <c15:layout/>
                  <c15:dlblFieldTable/>
                  <c15:showDataLabelsRange val="1"/>
                </c:ext>
              </c:extLst>
            </c:dLbl>
            <c:dLbl>
              <c:idx val="3"/>
              <c:layout>
                <c:manualLayout>
                  <c:x val="-7.9429319293038286E-2"/>
                  <c:y val="3.6537894205239237E-2"/>
                </c:manualLayout>
              </c:layout>
              <c:tx>
                <c:rich>
                  <a:bodyPr/>
                  <a:lstStyle/>
                  <a:p>
                    <a:fld id="{ABDF4645-40BF-449E-B01A-F32125A359FA}" type="CELLRANGE">
                      <a:rPr lang="en-US" altLang="ko-KR" baseline="0"/>
                      <a:pPr/>
                      <a:t>[CELLRANGE]</a:t>
                    </a:fld>
                    <a:r>
                      <a:rPr lang="en-US" altLang="ko-KR" baseline="0"/>
                      <a:t>, </a:t>
                    </a:r>
                    <a:fld id="{4BDDF2F4-212A-4ABF-9E7E-CFFE27CCC20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D7A-4691-A581-1E60A9032CC3}"/>
                </c:ext>
                <c:ext xmlns:c15="http://schemas.microsoft.com/office/drawing/2012/chart" uri="{CE6537A1-D6FC-4f65-9D91-7224C49458BB}">
                  <c15:layout/>
                  <c15:dlblFieldTable/>
                  <c15:showDataLabelsRange val="1"/>
                </c:ext>
              </c:extLst>
            </c:dLbl>
            <c:dLbl>
              <c:idx val="4"/>
              <c:layout>
                <c:manualLayout>
                  <c:x val="5.6046051004910984E-3"/>
                  <c:y val="-4.7389632533464589E-3"/>
                </c:manualLayout>
              </c:layout>
              <c:tx>
                <c:rich>
                  <a:bodyPr/>
                  <a:lstStyle/>
                  <a:p>
                    <a:fld id="{04C8F083-EFB6-4F38-8698-36CD118333C4}" type="CELLRANGE">
                      <a:rPr lang="en-US" altLang="ko-KR" baseline="0"/>
                      <a:pPr/>
                      <a:t>[CELLRANGE]</a:t>
                    </a:fld>
                    <a:r>
                      <a:rPr lang="en-US" altLang="ko-KR" baseline="0"/>
                      <a:t>, </a:t>
                    </a:r>
                    <a:fld id="{C161C233-585F-4A14-ABBE-FAE9C0E6C46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D7A-4691-A581-1E60A9032CC3}"/>
                </c:ext>
                <c:ext xmlns:c15="http://schemas.microsoft.com/office/drawing/2012/chart" uri="{CE6537A1-D6FC-4f65-9D91-7224C49458BB}">
                  <c15:layout/>
                  <c15:dlblFieldTable/>
                  <c15:showDataLabelsRange val="1"/>
                </c:ext>
              </c:extLst>
            </c:dLbl>
            <c:dLbl>
              <c:idx val="5"/>
              <c:layout>
                <c:manualLayout>
                  <c:x val="-6.1595399850469135E-2"/>
                  <c:y val="-2.696496342335411E-2"/>
                </c:manualLayout>
              </c:layout>
              <c:tx>
                <c:rich>
                  <a:bodyPr/>
                  <a:lstStyle/>
                  <a:p>
                    <a:fld id="{43AA23CB-F6AB-4F23-9D12-AF05355350FA}" type="CELLRANGE">
                      <a:rPr lang="en-US" altLang="ko-KR" baseline="0"/>
                      <a:pPr/>
                      <a:t>[CELLRANGE]</a:t>
                    </a:fld>
                    <a:r>
                      <a:rPr lang="en-US" altLang="ko-KR" baseline="0"/>
                      <a:t>, </a:t>
                    </a:r>
                    <a:fld id="{51C6AD85-3EE0-40CC-B05C-3D6FEA01D8B6}"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D7A-4691-A581-1E60A9032CC3}"/>
                </c:ext>
                <c:ext xmlns:c15="http://schemas.microsoft.com/office/drawing/2012/chart" uri="{CE6537A1-D6FC-4f65-9D91-7224C49458BB}">
                  <c15:layout/>
                  <c15:dlblFieldTable/>
                  <c15:showDataLabelsRange val="1"/>
                </c:ext>
              </c:extLst>
            </c:dLbl>
            <c:dLbl>
              <c:idx val="6"/>
              <c:layout>
                <c:manualLayout>
                  <c:x val="-7.5635203804223769E-2"/>
                  <c:y val="2.7012465560950244E-2"/>
                </c:manualLayout>
              </c:layout>
              <c:tx>
                <c:rich>
                  <a:bodyPr/>
                  <a:lstStyle/>
                  <a:p>
                    <a:fld id="{5C4A4953-398B-4776-9834-5172691F3426}" type="CELLRANGE">
                      <a:rPr lang="en-US" altLang="ko-KR" baseline="0"/>
                      <a:pPr/>
                      <a:t>[CELLRANGE]</a:t>
                    </a:fld>
                    <a:r>
                      <a:rPr lang="en-US" altLang="ko-KR" baseline="0"/>
                      <a:t>, </a:t>
                    </a:r>
                    <a:fld id="{DFE6E195-3B6B-42A7-B039-71DBC752D8B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D7A-4691-A581-1E60A9032CC3}"/>
                </c:ext>
                <c:ext xmlns:c15="http://schemas.microsoft.com/office/drawing/2012/chart" uri="{CE6537A1-D6FC-4f65-9D91-7224C49458BB}">
                  <c15:layout/>
                  <c15:dlblFieldTable/>
                  <c15:showDataLabelsRange val="1"/>
                </c:ext>
              </c:extLst>
            </c:dLbl>
            <c:dLbl>
              <c:idx val="7"/>
              <c:layout>
                <c:manualLayout>
                  <c:x val="-5.9223506688659076E-2"/>
                  <c:y val="-5.2366106474791368E-2"/>
                </c:manualLayout>
              </c:layout>
              <c:tx>
                <c:rich>
                  <a:bodyPr/>
                  <a:lstStyle/>
                  <a:p>
                    <a:fld id="{1F648B09-8259-437C-BB9A-F564BB854B5F}" type="CELLRANGE">
                      <a:rPr lang="en-US" altLang="ko-KR" baseline="0"/>
                      <a:pPr/>
                      <a:t>[CELLRANGE]</a:t>
                    </a:fld>
                    <a:r>
                      <a:rPr lang="en-US" altLang="ko-KR" baseline="0"/>
                      <a:t>, </a:t>
                    </a:r>
                    <a:fld id="{8C315316-A1BB-490C-9F8E-1511AA9309F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4D7A-4691-A581-1E60A9032CC3}"/>
                </c:ext>
                <c:ext xmlns:c15="http://schemas.microsoft.com/office/drawing/2012/chart" uri="{CE6537A1-D6FC-4f65-9D91-7224C49458BB}">
                  <c15:layout/>
                  <c15:dlblFieldTable/>
                  <c15:showDataLabelsRange val="1"/>
                </c:ext>
              </c:extLst>
            </c:dLbl>
            <c:dLbl>
              <c:idx val="8"/>
              <c:layout>
                <c:manualLayout>
                  <c:x val="-4.2418827088001258E-2"/>
                  <c:y val="-7.4592106644799011E-2"/>
                </c:manualLayout>
              </c:layout>
              <c:tx>
                <c:rich>
                  <a:bodyPr/>
                  <a:lstStyle/>
                  <a:p>
                    <a:fld id="{021FA004-4A34-4729-921C-6DF599464AAB}" type="CELLRANGE">
                      <a:rPr lang="en-US" altLang="ko-KR" baseline="0"/>
                      <a:pPr/>
                      <a:t>[CELLRANGE]</a:t>
                    </a:fld>
                    <a:r>
                      <a:rPr lang="en-US" altLang="ko-KR" baseline="0"/>
                      <a:t>, </a:t>
                    </a:r>
                    <a:fld id="{3932AE36-963B-4E75-8BF6-F9CD5A0F821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4D7A-4691-A581-1E60A9032CC3}"/>
                </c:ext>
                <c:ext xmlns:c15="http://schemas.microsoft.com/office/drawing/2012/chart" uri="{CE6537A1-D6FC-4f65-9D91-7224C49458BB}">
                  <c15:layout/>
                  <c15:dlblFieldTable/>
                  <c15:showDataLabelsRange val="1"/>
                </c:ext>
              </c:extLst>
            </c:dLbl>
            <c:dLbl>
              <c:idx val="9"/>
              <c:layout>
                <c:manualLayout>
                  <c:x val="-6.8126394483687167E-2"/>
                  <c:y val="3.9713037086668901E-2"/>
                </c:manualLayout>
              </c:layout>
              <c:tx>
                <c:rich>
                  <a:bodyPr/>
                  <a:lstStyle/>
                  <a:p>
                    <a:fld id="{6050C3A4-F549-429B-A938-B8E01C5BEAB7}" type="CELLRANGE">
                      <a:rPr lang="en-US" altLang="ko-KR" baseline="0"/>
                      <a:pPr/>
                      <a:t>[CELLRANGE]</a:t>
                    </a:fld>
                    <a:r>
                      <a:rPr lang="en-US" altLang="ko-KR" baseline="0"/>
                      <a:t>, </a:t>
                    </a:r>
                    <a:fld id="{18485CB9-834F-42E2-8022-B0D7E9F04E9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4D7A-4691-A581-1E60A9032CC3}"/>
                </c:ext>
                <c:ext xmlns:c15="http://schemas.microsoft.com/office/drawing/2012/chart" uri="{CE6537A1-D6FC-4f65-9D91-7224C49458BB}">
                  <c15:layout/>
                  <c15:dlblFieldTable/>
                  <c15:showDataLabelsRange val="1"/>
                </c:ext>
              </c:extLst>
            </c:dLbl>
            <c:dLbl>
              <c:idx val="10"/>
              <c:layout>
                <c:manualLayout>
                  <c:x val="-0.11697321854570848"/>
                  <c:y val="1.1136751153801921E-2"/>
                </c:manualLayout>
              </c:layout>
              <c:tx>
                <c:rich>
                  <a:bodyPr/>
                  <a:lstStyle/>
                  <a:p>
                    <a:fld id="{3D39D077-8391-4846-A2E1-3ADC19CDE399}" type="CELLRANGE">
                      <a:rPr lang="en-US" altLang="ko-KR" baseline="0"/>
                      <a:pPr/>
                      <a:t>[CELLRANGE]</a:t>
                    </a:fld>
                    <a:r>
                      <a:rPr lang="en-US" altLang="ko-KR" baseline="0"/>
                      <a:t>, </a:t>
                    </a:r>
                    <a:fld id="{24DC29F6-CEB2-4136-8544-CF7B027B321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4D7A-4691-A581-1E60A9032CC3}"/>
                </c:ext>
                <c:ext xmlns:c15="http://schemas.microsoft.com/office/drawing/2012/chart" uri="{CE6537A1-D6FC-4f65-9D91-7224C49458BB}">
                  <c15:layout/>
                  <c15:dlblFieldTable/>
                  <c15:showDataLabelsRange val="1"/>
                </c:ext>
              </c:extLst>
            </c:dLbl>
            <c:dLbl>
              <c:idx val="11"/>
              <c:layout>
                <c:manualLayout>
                  <c:x val="-0.15867135671935223"/>
                  <c:y val="3.9713037086668901E-2"/>
                </c:manualLayout>
              </c:layout>
              <c:tx>
                <c:rich>
                  <a:bodyPr/>
                  <a:lstStyle/>
                  <a:p>
                    <a:fld id="{0A725829-AA8E-4D7A-A7FF-870D687C4D07}" type="CELLRANGE">
                      <a:rPr lang="en-US" altLang="ko-KR" baseline="0"/>
                      <a:pPr/>
                      <a:t>[CELLRANGE]</a:t>
                    </a:fld>
                    <a:r>
                      <a:rPr lang="en-US" altLang="ko-KR" baseline="0"/>
                      <a:t>, </a:t>
                    </a:r>
                    <a:fld id="{5D29D60D-4EF7-4201-BD44-365876A2449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4D7A-4691-A581-1E60A9032CC3}"/>
                </c:ext>
                <c:ext xmlns:c15="http://schemas.microsoft.com/office/drawing/2012/chart" uri="{CE6537A1-D6FC-4f65-9D91-7224C49458BB}">
                  <c15:layout/>
                  <c15:dlblFieldTable/>
                  <c15:showDataLabelsRange val="1"/>
                </c:ext>
              </c:extLst>
            </c:dLbl>
            <c:dLbl>
              <c:idx val="12"/>
              <c:layout>
                <c:manualLayout>
                  <c:x val="5.0292032991077172E-3"/>
                  <c:y val="-4.9190963593361732E-2"/>
                </c:manualLayout>
              </c:layout>
              <c:tx>
                <c:rich>
                  <a:bodyPr/>
                  <a:lstStyle/>
                  <a:p>
                    <a:fld id="{E76B8406-460C-4378-B914-433F025EF584}" type="CELLRANGE">
                      <a:rPr lang="en-US" altLang="ko-KR" baseline="0"/>
                      <a:pPr/>
                      <a:t>[CELLRANGE]</a:t>
                    </a:fld>
                    <a:r>
                      <a:rPr lang="en-US" altLang="ko-KR" baseline="0"/>
                      <a:t>, </a:t>
                    </a:r>
                    <a:fld id="{55E38338-9023-4FAF-A972-722DECA0868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4D7A-4691-A581-1E60A9032CC3}"/>
                </c:ext>
                <c:ext xmlns:c15="http://schemas.microsoft.com/office/drawing/2012/chart" uri="{CE6537A1-D6FC-4f65-9D91-7224C49458BB}">
                  <c15:layout/>
                  <c15:dlblFieldTable/>
                  <c15:showDataLabelsRange val="1"/>
                </c:ext>
              </c:extLst>
            </c:dLbl>
            <c:dLbl>
              <c:idx val="13"/>
              <c:layout>
                <c:manualLayout>
                  <c:x val="5.0292032991078543E-3"/>
                  <c:y val="-4.7389632533464008E-3"/>
                </c:manualLayout>
              </c:layout>
              <c:tx>
                <c:rich>
                  <a:bodyPr/>
                  <a:lstStyle/>
                  <a:p>
                    <a:fld id="{50633EB9-F3D6-476A-9447-CD77D8D212F7}" type="CELLRANGE">
                      <a:rPr lang="en-US" altLang="ko-KR" baseline="0"/>
                      <a:pPr/>
                      <a:t>[CELLRANGE]</a:t>
                    </a:fld>
                    <a:r>
                      <a:rPr lang="en-US" altLang="ko-KR" baseline="0"/>
                      <a:t>, </a:t>
                    </a:r>
                    <a:fld id="{F6D1D93D-2508-4526-B2E3-90A7A9E1CAA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4D7A-4691-A581-1E60A9032CC3}"/>
                </c:ext>
                <c:ext xmlns:c15="http://schemas.microsoft.com/office/drawing/2012/chart" uri="{CE6537A1-D6FC-4f65-9D91-7224C49458BB}">
                  <c15:layout/>
                  <c15:dlblFieldTable/>
                  <c15:showDataLabelsRange val="1"/>
                </c:ext>
              </c:extLst>
            </c:dLbl>
            <c:dLbl>
              <c:idx val="14"/>
              <c:layout/>
              <c:tx>
                <c:rich>
                  <a:bodyPr/>
                  <a:lstStyle/>
                  <a:p>
                    <a:fld id="{3B8E48A7-D7A4-40EC-A68A-7710D2DD02D3}" type="CELLRANGE">
                      <a:rPr lang="en-US" altLang="ko-KR"/>
                      <a:pPr/>
                      <a:t>[CELLRANGE]</a:t>
                    </a:fld>
                    <a:r>
                      <a:rPr lang="en-US" altLang="ko-KR" baseline="0"/>
                      <a:t>, </a:t>
                    </a:r>
                    <a:fld id="{3A174D29-EF49-4A4C-803A-821D926AAF09}"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5"/>
              <c:layout>
                <c:manualLayout>
                  <c:x val="-7.7155561239991621E-2"/>
                  <c:y val="0.10004075183383258"/>
                </c:manualLayout>
              </c:layout>
              <c:tx>
                <c:rich>
                  <a:bodyPr/>
                  <a:lstStyle/>
                  <a:p>
                    <a:fld id="{CA174AD7-B89D-45A1-B837-2BC15746D132}" type="CELLRANGE">
                      <a:rPr lang="en-US" altLang="ko-KR" baseline="0"/>
                      <a:pPr/>
                      <a:t>[CELLRANGE]</a:t>
                    </a:fld>
                    <a:r>
                      <a:rPr lang="en-US" altLang="ko-KR" baseline="0"/>
                      <a:t>, </a:t>
                    </a:r>
                    <a:fld id="{CEE242CE-985E-430E-A494-5B14791AE16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4D7A-4691-A581-1E60A9032CC3}"/>
                </c:ext>
                <c:ext xmlns:c15="http://schemas.microsoft.com/office/drawing/2012/chart" uri="{CE6537A1-D6FC-4f65-9D91-7224C49458BB}">
                  <c15:layout/>
                  <c15:dlblFieldTable/>
                  <c15:showDataLabelsRange val="1"/>
                </c:ext>
              </c:extLst>
            </c:dLbl>
            <c:dLbl>
              <c:idx val="16"/>
              <c:layout>
                <c:manualLayout>
                  <c:x val="-1.0495446737243393E-2"/>
                  <c:y val="-4.2840677830502376E-2"/>
                </c:manualLayout>
              </c:layout>
              <c:tx>
                <c:rich>
                  <a:bodyPr/>
                  <a:lstStyle/>
                  <a:p>
                    <a:fld id="{A69882B4-CDB9-4BB6-9020-BB273AD2958E}" type="CELLRANGE">
                      <a:rPr lang="en-US" altLang="ko-KR" baseline="0"/>
                      <a:pPr/>
                      <a:t>[CELLRANGE]</a:t>
                    </a:fld>
                    <a:r>
                      <a:rPr lang="en-US" altLang="ko-KR" baseline="0"/>
                      <a:t>, </a:t>
                    </a:r>
                    <a:fld id="{F1D3A4A9-21A6-4460-AC0C-CAE354D007C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4D7A-4691-A581-1E60A9032CC3}"/>
                </c:ext>
                <c:ext xmlns:c15="http://schemas.microsoft.com/office/drawing/2012/chart" uri="{CE6537A1-D6FC-4f65-9D91-7224C49458BB}">
                  <c15:layout/>
                  <c15:dlblFieldTable/>
                  <c15:showDataLabelsRange val="1"/>
                </c:ext>
              </c:extLst>
            </c:dLbl>
            <c:dLbl>
              <c:idx val="17"/>
              <c:layout>
                <c:manualLayout>
                  <c:x val="4.9122073886601197E-3"/>
                  <c:y val="7.9616082723722569E-3"/>
                </c:manualLayout>
              </c:layout>
              <c:tx>
                <c:rich>
                  <a:bodyPr/>
                  <a:lstStyle/>
                  <a:p>
                    <a:fld id="{7B8A486D-9289-4B87-AC5D-9672C0BB5753}" type="CELLRANGE">
                      <a:rPr lang="en-US" altLang="ko-KR" baseline="0"/>
                      <a:pPr/>
                      <a:t>[CELLRANGE]</a:t>
                    </a:fld>
                    <a:r>
                      <a:rPr lang="en-US" altLang="ko-KR" baseline="0"/>
                      <a:t>, </a:t>
                    </a:r>
                    <a:fld id="{691E1EEC-9A68-4B02-B29F-564ADBE69D4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4D7A-4691-A581-1E60A9032CC3}"/>
                </c:ext>
                <c:ext xmlns:c15="http://schemas.microsoft.com/office/drawing/2012/chart" uri="{CE6537A1-D6FC-4f65-9D91-7224C49458BB}">
                  <c15:layout/>
                  <c15:dlblFieldTable/>
                  <c15:showDataLabelsRange val="1"/>
                </c:ext>
              </c:extLst>
            </c:dLbl>
            <c:dLbl>
              <c:idx val="18"/>
              <c:layout>
                <c:manualLayout>
                  <c:x val="3.9016809984201133E-3"/>
                  <c:y val="7.9616082723722569E-3"/>
                </c:manualLayout>
              </c:layout>
              <c:tx>
                <c:rich>
                  <a:bodyPr/>
                  <a:lstStyle/>
                  <a:p>
                    <a:fld id="{21C2325C-B64A-4D83-9AB6-3F3369C28170}" type="CELLRANGE">
                      <a:rPr lang="en-US" altLang="ko-KR" baseline="0"/>
                      <a:pPr/>
                      <a:t>[CELLRANGE]</a:t>
                    </a:fld>
                    <a:r>
                      <a:rPr lang="en-US" altLang="ko-KR" baseline="0"/>
                      <a:t>, </a:t>
                    </a:r>
                    <a:fld id="{D00952C5-3CAD-47FF-A4F8-9BC360F8104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4D7A-4691-A581-1E60A9032CC3}"/>
                </c:ext>
                <c:ext xmlns:c15="http://schemas.microsoft.com/office/drawing/2012/chart" uri="{CE6537A1-D6FC-4f65-9D91-7224C49458BB}">
                  <c15:layout/>
                  <c15:dlblFieldTable/>
                  <c15:showDataLabelsRange val="1"/>
                </c:ext>
              </c:extLst>
            </c:dLbl>
            <c:dLbl>
              <c:idx val="19"/>
              <c:layout>
                <c:manualLayout>
                  <c:x val="-8.3709984525301623E-2"/>
                  <c:y val="5.2413608612387558E-2"/>
                </c:manualLayout>
              </c:layout>
              <c:tx>
                <c:rich>
                  <a:bodyPr/>
                  <a:lstStyle/>
                  <a:p>
                    <a:fld id="{C688730F-410A-414B-965C-4E2680048CB1}" type="CELLRANGE">
                      <a:rPr lang="en-US" altLang="ko-KR" baseline="0"/>
                      <a:pPr/>
                      <a:t>[CELLRANGE]</a:t>
                    </a:fld>
                    <a:r>
                      <a:rPr lang="en-US" altLang="ko-KR" baseline="0"/>
                      <a:t>, </a:t>
                    </a:r>
                    <a:fld id="{B8A6A51A-E76D-4A8B-83B3-F1C97EF021D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4D7A-4691-A581-1E60A9032CC3}"/>
                </c:ext>
                <c:ext xmlns:c15="http://schemas.microsoft.com/office/drawing/2012/chart" uri="{CE6537A1-D6FC-4f65-9D91-7224C49458BB}">
                  <c15:layout/>
                  <c15:dlblFieldTable/>
                  <c15:showDataLabelsRange val="1"/>
                </c:ext>
              </c:extLst>
            </c:dLbl>
            <c:dLbl>
              <c:idx val="20"/>
              <c:layout>
                <c:manualLayout>
                  <c:x val="-8.6198873597559414E-2"/>
                  <c:y val="3.9713037086668783E-2"/>
                </c:manualLayout>
              </c:layout>
              <c:tx>
                <c:rich>
                  <a:bodyPr/>
                  <a:lstStyle/>
                  <a:p>
                    <a:fld id="{39E9118E-3601-49D2-ADD9-CED2F7650DF3}" type="CELLRANGE">
                      <a:rPr lang="en-US" altLang="ko-KR" baseline="0"/>
                      <a:pPr/>
                      <a:t>[CELLRANGE]</a:t>
                    </a:fld>
                    <a:r>
                      <a:rPr lang="en-US" altLang="ko-KR" baseline="0"/>
                      <a:t>, </a:t>
                    </a:r>
                    <a:fld id="{721B6E6C-E51F-42AF-B974-10746AD0AA0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4D7A-4691-A581-1E60A9032CC3}"/>
                </c:ext>
                <c:ext xmlns:c15="http://schemas.microsoft.com/office/drawing/2012/chart" uri="{CE6537A1-D6FC-4f65-9D91-7224C49458BB}">
                  <c15:layout/>
                  <c15:dlblFieldTable/>
                  <c15:showDataLabelsRange val="1"/>
                </c:ext>
              </c:extLst>
            </c:dLbl>
            <c:dLbl>
              <c:idx val="21"/>
              <c:layout>
                <c:manualLayout>
                  <c:x val="-6.138955188208705E-2"/>
                  <c:y val="-4.2840677830502376E-2"/>
                </c:manualLayout>
              </c:layout>
              <c:tx>
                <c:rich>
                  <a:bodyPr/>
                  <a:lstStyle/>
                  <a:p>
                    <a:fld id="{A0D93EBA-6706-47AC-9A4C-8B4F5C69109E}" type="CELLRANGE">
                      <a:rPr lang="en-US" altLang="ko-KR" baseline="0"/>
                      <a:pPr/>
                      <a:t>[CELLRANGE]</a:t>
                    </a:fld>
                    <a:r>
                      <a:rPr lang="en-US" altLang="ko-KR" baseline="0"/>
                      <a:t>, </a:t>
                    </a:r>
                    <a:fld id="{6675A85A-69AD-463A-9541-D57D19E44FC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4D7A-4691-A581-1E60A9032CC3}"/>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trendline>
            <c:spPr>
              <a:ln w="19050" cap="rnd">
                <a:solidFill>
                  <a:schemeClr val="accent1"/>
                </a:solidFill>
                <a:prstDash val="sysDot"/>
              </a:ln>
              <a:effectLst/>
            </c:spPr>
            <c:trendlineType val="linear"/>
            <c:dispRSqr val="1"/>
            <c:dispEq val="0"/>
            <c:trendlineLbl>
              <c:layout>
                <c:manualLayout>
                  <c:x val="7.2235839000660426E-2"/>
                  <c:y val="3.4630058352625871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'Gini by countries'!$C$3:$C$24</c:f>
              <c:numCache>
                <c:formatCode>General</c:formatCode>
                <c:ptCount val="22"/>
                <c:pt idx="0">
                  <c:v>0.41048797965049744</c:v>
                </c:pt>
                <c:pt idx="1">
                  <c:v>0.52755576372146606</c:v>
                </c:pt>
                <c:pt idx="2">
                  <c:v>0.53275012969970703</c:v>
                </c:pt>
                <c:pt idx="3">
                  <c:v>0.35437384247779846</c:v>
                </c:pt>
                <c:pt idx="4">
                  <c:v>0.39659962058067322</c:v>
                </c:pt>
                <c:pt idx="5">
                  <c:v>0.37285524606704712</c:v>
                </c:pt>
                <c:pt idx="6">
                  <c:v>0.31959733366966248</c:v>
                </c:pt>
                <c:pt idx="7">
                  <c:v>0.34670594334602356</c:v>
                </c:pt>
                <c:pt idx="8">
                  <c:v>0.3801121711730957</c:v>
                </c:pt>
                <c:pt idx="9">
                  <c:v>0.4497082531452179</c:v>
                </c:pt>
                <c:pt idx="10">
                  <c:v>0.24560123682022095</c:v>
                </c:pt>
                <c:pt idx="11">
                  <c:v>0.39426872134208679</c:v>
                </c:pt>
                <c:pt idx="12">
                  <c:v>0.41963762044906616</c:v>
                </c:pt>
                <c:pt idx="13">
                  <c:v>0.46374663710594177</c:v>
                </c:pt>
                <c:pt idx="14">
                  <c:v>0.3281131386756897</c:v>
                </c:pt>
                <c:pt idx="15">
                  <c:v>0.26008787751197815</c:v>
                </c:pt>
                <c:pt idx="16">
                  <c:v>0.56503748893737793</c:v>
                </c:pt>
                <c:pt idx="17">
                  <c:v>0.39361223578453064</c:v>
                </c:pt>
                <c:pt idx="18">
                  <c:v>0.4272969663143158</c:v>
                </c:pt>
                <c:pt idx="19">
                  <c:v>0.3816719651222229</c:v>
                </c:pt>
                <c:pt idx="20">
                  <c:v>0.46643006801605225</c:v>
                </c:pt>
                <c:pt idx="21">
                  <c:v>0.37223181128501892</c:v>
                </c:pt>
              </c:numCache>
            </c:numRef>
          </c:xVal>
          <c:yVal>
            <c:numRef>
              <c:f>'Gini by countries'!$D$3:$D$24</c:f>
              <c:numCache>
                <c:formatCode>0.0_);[Red]\(0.0\)</c:formatCode>
                <c:ptCount val="22"/>
                <c:pt idx="0">
                  <c:v>97.241926182237464</c:v>
                </c:pt>
                <c:pt idx="1">
                  <c:v>91.215245235863776</c:v>
                </c:pt>
                <c:pt idx="2">
                  <c:v>87.051426426426374</c:v>
                </c:pt>
                <c:pt idx="3">
                  <c:v>86.720737913485976</c:v>
                </c:pt>
                <c:pt idx="4">
                  <c:v>87.239316239316267</c:v>
                </c:pt>
                <c:pt idx="5">
                  <c:v>87.040147152911231</c:v>
                </c:pt>
                <c:pt idx="6">
                  <c:v>87.661564625850346</c:v>
                </c:pt>
                <c:pt idx="7">
                  <c:v>94.145141451414531</c:v>
                </c:pt>
                <c:pt idx="8">
                  <c:v>91.041666666666643</c:v>
                </c:pt>
                <c:pt idx="9">
                  <c:v>86.79965504720424</c:v>
                </c:pt>
                <c:pt idx="10">
                  <c:v>88.315400843882017</c:v>
                </c:pt>
                <c:pt idx="11">
                  <c:v>85.67343485617603</c:v>
                </c:pt>
                <c:pt idx="12">
                  <c:v>91.699399890889197</c:v>
                </c:pt>
                <c:pt idx="13">
                  <c:v>83.20764462809916</c:v>
                </c:pt>
                <c:pt idx="14">
                  <c:v>90.717652099400226</c:v>
                </c:pt>
                <c:pt idx="15">
                  <c:v>88.564572425828999</c:v>
                </c:pt>
                <c:pt idx="16">
                  <c:v>89.228817070644382</c:v>
                </c:pt>
                <c:pt idx="17">
                  <c:v>84.449858535051817</c:v>
                </c:pt>
                <c:pt idx="18">
                  <c:v>91.118105515587416</c:v>
                </c:pt>
                <c:pt idx="19">
                  <c:v>83.984688755020031</c:v>
                </c:pt>
                <c:pt idx="20">
                  <c:v>82.417971662938058</c:v>
                </c:pt>
                <c:pt idx="21">
                  <c:v>88.388473852721319</c:v>
                </c:pt>
              </c:numCache>
            </c:numRef>
          </c:yVal>
          <c:smooth val="0"/>
          <c:extLst xmlns:c16r2="http://schemas.microsoft.com/office/drawing/2015/06/chart">
            <c:ext xmlns:c16="http://schemas.microsoft.com/office/drawing/2014/chart" uri="{C3380CC4-5D6E-409C-BE32-E72D297353CC}">
              <c16:uniqueId val="{00000016-4D7A-4691-A581-1E60A9032CC3}"/>
            </c:ext>
            <c:ext xmlns:c15="http://schemas.microsoft.com/office/drawing/2012/chart" uri="{02D57815-91ED-43cb-92C2-25804820EDAC}">
              <c15:datalabelsRange>
                <c15:f>'Gini by countries'!$B$3:$B$24</c15:f>
                <c15:dlblRangeCache>
                  <c:ptCount val="22"/>
                  <c:pt idx="0">
                    <c:v>Albania</c:v>
                  </c:pt>
                  <c:pt idx="1">
                    <c:v>Algeria</c:v>
                  </c:pt>
                  <c:pt idx="2">
                    <c:v>Bangladesh</c:v>
                  </c:pt>
                  <c:pt idx="3">
                    <c:v>Belgium</c:v>
                  </c:pt>
                  <c:pt idx="4">
                    <c:v>Estonia</c:v>
                  </c:pt>
                  <c:pt idx="5">
                    <c:v>France</c:v>
                  </c:pt>
                  <c:pt idx="6">
                    <c:v>Germany</c:v>
                  </c:pt>
                  <c:pt idx="7">
                    <c:v>Greece</c:v>
                  </c:pt>
                  <c:pt idx="8">
                    <c:v>India</c:v>
                  </c:pt>
                  <c:pt idx="9">
                    <c:v>Indonesia</c:v>
                  </c:pt>
                  <c:pt idx="10">
                    <c:v>Israel</c:v>
                  </c:pt>
                  <c:pt idx="11">
                    <c:v>Malaysia</c:v>
                  </c:pt>
                  <c:pt idx="12">
                    <c:v>Malta</c:v>
                  </c:pt>
                  <c:pt idx="13">
                    <c:v>Nepal</c:v>
                  </c:pt>
                  <c:pt idx="14">
                    <c:v>Norway</c:v>
                  </c:pt>
                  <c:pt idx="15">
                    <c:v>Poland</c:v>
                  </c:pt>
                  <c:pt idx="16">
                    <c:v>S Africa</c:v>
                  </c:pt>
                  <c:pt idx="17">
                    <c:v>S Korea</c:v>
                  </c:pt>
                  <c:pt idx="18">
                    <c:v>Sri Lanka</c:v>
                  </c:pt>
                  <c:pt idx="19">
                    <c:v>Taiwan</c:v>
                  </c:pt>
                  <c:pt idx="20">
                    <c:v>Vietnam</c:v>
                  </c:pt>
                  <c:pt idx="21">
                    <c:v>Wales</c:v>
                  </c:pt>
                </c15:dlblRangeCache>
              </c15:datalabelsRange>
            </c:ext>
          </c:extLst>
        </c:ser>
        <c:dLbls>
          <c:dLblPos val="t"/>
          <c:showLegendKey val="0"/>
          <c:showVal val="1"/>
          <c:showCatName val="0"/>
          <c:showSerName val="0"/>
          <c:showPercent val="0"/>
          <c:showBubbleSize val="0"/>
        </c:dLbls>
        <c:axId val="323796160"/>
        <c:axId val="323788000"/>
      </c:scatterChart>
      <c:valAx>
        <c:axId val="32379616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Gini Coefficient (Gallup, by wp5-year)</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788000"/>
        <c:crosses val="autoZero"/>
        <c:crossBetween val="midCat"/>
      </c:valAx>
      <c:valAx>
        <c:axId val="323788000"/>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_);[Red]\(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796160"/>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023316729356072E-2"/>
          <c:y val="1.7540871777404238E-2"/>
          <c:w val="0.85468659936619706"/>
          <c:h val="0.82251157775999306"/>
        </c:manualLayout>
      </c:layout>
      <c:scatterChart>
        <c:scatterStyle val="lineMarker"/>
        <c:varyColors val="0"/>
        <c:ser>
          <c:idx val="0"/>
          <c:order val="0"/>
          <c:tx>
            <c:strRef>
              <c:f>Sheet3!$E$2</c:f>
              <c:strCache>
                <c:ptCount val="1"/>
                <c:pt idx="0">
                  <c:v>R 제곱</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F5AE4889-B5A4-465C-9CE3-5A6C22AFCBB0}" type="CELLRANGE">
                      <a:rPr lang="en-US" altLang="ko-KR"/>
                      <a:pPr/>
                      <a:t>[CELLRANGE]</a:t>
                    </a:fld>
                    <a:r>
                      <a:rPr lang="en-US" altLang="ko-KR" baseline="0"/>
                      <a:t>, </a:t>
                    </a:r>
                    <a:fld id="{55681115-4F0C-4C1B-965B-C55C7AE519B3}"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tx>
                <c:rich>
                  <a:bodyPr/>
                  <a:lstStyle/>
                  <a:p>
                    <a:fld id="{32417EB3-7061-48FC-9969-F08467217DE8}" type="CELLRANGE">
                      <a:rPr lang="en-US" altLang="ko-KR"/>
                      <a:pPr/>
                      <a:t>[CELLRANGE]</a:t>
                    </a:fld>
                    <a:r>
                      <a:rPr lang="en-US" altLang="ko-KR" baseline="0"/>
                      <a:t>, </a:t>
                    </a:r>
                    <a:fld id="{1DD4FCB2-CCFE-4FB8-BC90-2F38C3C7D2E7}"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tx>
                <c:rich>
                  <a:bodyPr/>
                  <a:lstStyle/>
                  <a:p>
                    <a:fld id="{73AD5419-1911-498A-9D93-DADB6FDB4F94}" type="CELLRANGE">
                      <a:rPr lang="en-US" altLang="ko-KR"/>
                      <a:pPr/>
                      <a:t>[CELLRANGE]</a:t>
                    </a:fld>
                    <a:r>
                      <a:rPr lang="en-US" altLang="ko-KR" baseline="0"/>
                      <a:t>, </a:t>
                    </a:r>
                    <a:fld id="{EC852C77-DD68-40DE-81C2-0856CDD5FE81}"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layout/>
              <c:tx>
                <c:rich>
                  <a:bodyPr/>
                  <a:lstStyle/>
                  <a:p>
                    <a:fld id="{78ECC7B5-A7C8-4945-ABDE-7BCD40970BDA}" type="CELLRANGE">
                      <a:rPr lang="en-US" altLang="ko-KR"/>
                      <a:pPr/>
                      <a:t>[CELLRANGE]</a:t>
                    </a:fld>
                    <a:r>
                      <a:rPr lang="en-US" altLang="ko-KR" baseline="0"/>
                      <a:t>, </a:t>
                    </a:r>
                    <a:fld id="{C228F44D-17C6-4925-B613-3CD73B450BCA}"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2F010E1E-B820-4A7D-B9BA-B5E999F87DE2}" type="CELLRANGE">
                      <a:rPr lang="en-US" altLang="ko-KR"/>
                      <a:pPr/>
                      <a:t>[CELLRANGE]</a:t>
                    </a:fld>
                    <a:r>
                      <a:rPr lang="en-US" altLang="ko-KR" baseline="0"/>
                      <a:t>, </a:t>
                    </a:r>
                    <a:fld id="{B450D8E9-A53F-49A1-B138-74BE0EB12878}"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manualLayout>
                  <c:x val="-5.4224154665099548E-2"/>
                  <c:y val="-3.7655118468070105E-2"/>
                </c:manualLayout>
              </c:layout>
              <c:tx>
                <c:rich>
                  <a:bodyPr/>
                  <a:lstStyle/>
                  <a:p>
                    <a:fld id="{1662E253-37F0-4729-8CD4-33C3F7CCEA9E}" type="CELLRANGE">
                      <a:rPr lang="en-US" altLang="ko-KR" baseline="0"/>
                      <a:pPr/>
                      <a:t>[CELLRANGE]</a:t>
                    </a:fld>
                    <a:r>
                      <a:rPr lang="en-US" altLang="ko-KR" baseline="0"/>
                      <a:t>, </a:t>
                    </a:r>
                    <a:fld id="{EFC7B453-A12B-4B65-BEC7-43BCE5C27399}"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D697-49A7-96F8-45CB50461B00}"/>
                </c:ext>
                <c:ext xmlns:c15="http://schemas.microsoft.com/office/drawing/2012/chart" uri="{CE6537A1-D6FC-4f65-9D91-7224C49458BB}">
                  <c15:layout/>
                  <c15:dlblFieldTable/>
                  <c15:showDataLabelsRange val="1"/>
                </c:ext>
              </c:extLst>
            </c:dLbl>
            <c:dLbl>
              <c:idx val="6"/>
              <c:layout/>
              <c:tx>
                <c:rich>
                  <a:bodyPr/>
                  <a:lstStyle/>
                  <a:p>
                    <a:fld id="{BAF53E1A-340E-4DE3-9BA8-D53D51228F2C}" type="CELLRANGE">
                      <a:rPr lang="en-US" altLang="ko-KR"/>
                      <a:pPr/>
                      <a:t>[CELLRANGE]</a:t>
                    </a:fld>
                    <a:r>
                      <a:rPr lang="en-US" altLang="ko-KR" baseline="0"/>
                      <a:t>, </a:t>
                    </a:r>
                    <a:fld id="{78F3C953-E53B-483B-8469-BB25E09FFD44}"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2CF942CE-85F2-4533-9DC1-3839F5BD157D}" type="CELLRANGE">
                      <a:rPr lang="en-US" altLang="ko-KR"/>
                      <a:pPr/>
                      <a:t>[CELLRANGE]</a:t>
                    </a:fld>
                    <a:r>
                      <a:rPr lang="en-US" altLang="ko-KR" baseline="0"/>
                      <a:t>, </a:t>
                    </a:r>
                    <a:fld id="{5AFD9824-E59B-425A-A384-C7D1EFB279DF}"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tx>
                <c:rich>
                  <a:bodyPr/>
                  <a:lstStyle/>
                  <a:p>
                    <a:fld id="{F6E02B04-ADD4-4D9E-81E8-4439C3EF3959}" type="CELLRANGE">
                      <a:rPr lang="en-US" altLang="ko-KR"/>
                      <a:pPr/>
                      <a:t>[CELLRANGE]</a:t>
                    </a:fld>
                    <a:r>
                      <a:rPr lang="en-US" altLang="ko-KR" baseline="0"/>
                      <a:t>, </a:t>
                    </a:r>
                    <a:fld id="{ADAA9A8F-5E74-4504-9E00-1D2D4CB47975}"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tx>
                <c:rich>
                  <a:bodyPr/>
                  <a:lstStyle/>
                  <a:p>
                    <a:fld id="{D639289C-4822-4029-B215-F5EFBA3300E4}" type="CELLRANGE">
                      <a:rPr lang="en-US" altLang="ko-KR"/>
                      <a:pPr/>
                      <a:t>[CELLRANGE]</a:t>
                    </a:fld>
                    <a:r>
                      <a:rPr lang="en-US" altLang="ko-KR" baseline="0"/>
                      <a:t>, </a:t>
                    </a:r>
                    <a:fld id="{0C421124-ECC8-4CC9-B0AB-9CF91F606D04}"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tx>
                <c:rich>
                  <a:bodyPr/>
                  <a:lstStyle/>
                  <a:p>
                    <a:fld id="{93AB5A8B-8561-4062-A6FF-8A068FB33CAD}" type="CELLRANGE">
                      <a:rPr lang="en-US" altLang="ko-KR"/>
                      <a:pPr/>
                      <a:t>[CELLRANGE]</a:t>
                    </a:fld>
                    <a:r>
                      <a:rPr lang="en-US" altLang="ko-KR" baseline="0"/>
                      <a:t>, </a:t>
                    </a:r>
                    <a:fld id="{77220B38-5394-4E59-8435-4F0E9FA3E97B}"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1"/>
              <c:layout/>
              <c:tx>
                <c:rich>
                  <a:bodyPr/>
                  <a:lstStyle/>
                  <a:p>
                    <a:fld id="{D86C12BF-BFEA-4D59-8E7B-A93876CF8D7C}" type="CELLRANGE">
                      <a:rPr lang="en-US" altLang="ko-KR"/>
                      <a:pPr/>
                      <a:t>[CELLRANGE]</a:t>
                    </a:fld>
                    <a:r>
                      <a:rPr lang="en-US" altLang="ko-KR" baseline="0"/>
                      <a:t>, </a:t>
                    </a:r>
                    <a:fld id="{923D20C9-ACAD-4E4E-9635-1F07C901269B}"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2"/>
              <c:layout/>
              <c:tx>
                <c:rich>
                  <a:bodyPr/>
                  <a:lstStyle/>
                  <a:p>
                    <a:fld id="{FC5D1381-BA9F-47AE-BED1-43D50CEA2F2C}" type="CELLRANGE">
                      <a:rPr lang="en-US" altLang="ko-KR"/>
                      <a:pPr/>
                      <a:t>[CELLRANGE]</a:t>
                    </a:fld>
                    <a:r>
                      <a:rPr lang="en-US" altLang="ko-KR" baseline="0"/>
                      <a:t>, </a:t>
                    </a:r>
                    <a:fld id="{D4E2CA7C-2FE0-4743-AC3A-8C077BEA0FEB}"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3"/>
              <c:layout>
                <c:manualLayout>
                  <c:x val="-2.9048654284874739E-2"/>
                  <c:y val="4.4501503644082847E-2"/>
                </c:manualLayout>
              </c:layout>
              <c:tx>
                <c:rich>
                  <a:bodyPr/>
                  <a:lstStyle/>
                  <a:p>
                    <a:fld id="{BF0CE631-4F33-4D27-843A-26F0F6B21213}" type="CELLRANGE">
                      <a:rPr lang="en-US" altLang="ko-KR" baseline="0"/>
                      <a:pPr/>
                      <a:t>[CELLRANGE]</a:t>
                    </a:fld>
                    <a:r>
                      <a:rPr lang="en-US" altLang="ko-KR" baseline="0"/>
                      <a:t>, </a:t>
                    </a:r>
                    <a:fld id="{6E37B1AF-CAFA-4AE5-AB6B-6BE1970938FD}"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D697-49A7-96F8-45CB50461B00}"/>
                </c:ext>
                <c:ext xmlns:c15="http://schemas.microsoft.com/office/drawing/2012/chart" uri="{CE6537A1-D6FC-4f65-9D91-7224C49458BB}">
                  <c15:layout/>
                  <c15:dlblFieldTable/>
                  <c15:showDataLabelsRange val="1"/>
                </c:ext>
              </c:extLst>
            </c:dLbl>
            <c:dLbl>
              <c:idx val="14"/>
              <c:layout/>
              <c:tx>
                <c:rich>
                  <a:bodyPr/>
                  <a:lstStyle/>
                  <a:p>
                    <a:fld id="{6516D0BB-69B6-4F8A-A19E-4A1211562A9F}" type="CELLRANGE">
                      <a:rPr lang="en-US" altLang="ko-KR"/>
                      <a:pPr/>
                      <a:t>[CELLRANGE]</a:t>
                    </a:fld>
                    <a:r>
                      <a:rPr lang="en-US" altLang="ko-KR" baseline="0"/>
                      <a:t>, </a:t>
                    </a:r>
                    <a:fld id="{99749044-3808-48B4-A25C-0FFDAFE20A06}"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5"/>
              <c:layout/>
              <c:tx>
                <c:rich>
                  <a:bodyPr/>
                  <a:lstStyle/>
                  <a:p>
                    <a:fld id="{6EC1BBE8-A548-4895-8215-57D53481F603}" type="CELLRANGE">
                      <a:rPr lang="en-US" altLang="ko-KR"/>
                      <a:pPr/>
                      <a:t>[CELLRANGE]</a:t>
                    </a:fld>
                    <a:r>
                      <a:rPr lang="en-US" altLang="ko-KR" baseline="0"/>
                      <a:t>, </a:t>
                    </a:r>
                    <a:fld id="{1219771A-21F4-45C9-9934-9C638E520FC6}"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6"/>
              <c:layout/>
              <c:tx>
                <c:rich>
                  <a:bodyPr/>
                  <a:lstStyle/>
                  <a:p>
                    <a:fld id="{65866488-C213-44E9-8C8B-D090A658A905}" type="CELLRANGE">
                      <a:rPr lang="en-US" altLang="ko-KR"/>
                      <a:pPr/>
                      <a:t>[CELLRANGE]</a:t>
                    </a:fld>
                    <a:r>
                      <a:rPr lang="en-US" altLang="ko-KR" baseline="0"/>
                      <a:t>, </a:t>
                    </a:r>
                    <a:fld id="{4E0B7C74-C577-4441-94F4-7A14D5F128BE}"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7"/>
              <c:layout/>
              <c:tx>
                <c:rich>
                  <a:bodyPr/>
                  <a:lstStyle/>
                  <a:p>
                    <a:fld id="{31643DF0-3FBC-498C-812A-6F671E44E751}" type="CELLRANGE">
                      <a:rPr lang="en-US" altLang="ko-KR"/>
                      <a:pPr/>
                      <a:t>[CELLRANGE]</a:t>
                    </a:fld>
                    <a:r>
                      <a:rPr lang="en-US" altLang="ko-KR" baseline="0"/>
                      <a:t>, </a:t>
                    </a:r>
                    <a:fld id="{B5EC071C-68F5-40D5-B1FF-F47B4E8DD544}" type="YVALUE">
                      <a:rPr lang="en-US" altLang="ko-KR" baseline="0"/>
                      <a:pPr/>
                      <a:t>[Y 값]</a:t>
                    </a:fld>
                    <a:endParaRPr lang="en-US" altLang="ko-KR" baseline="0"/>
                  </a:p>
                </c:rich>
              </c:tx>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ko-K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Sheet3!$D$3:$D$20</c:f>
              <c:numCache>
                <c:formatCode>#,##0</c:formatCode>
                <c:ptCount val="18"/>
                <c:pt idx="0">
                  <c:v>4537.6000000000004</c:v>
                </c:pt>
                <c:pt idx="1">
                  <c:v>4055.2</c:v>
                </c:pt>
                <c:pt idx="2">
                  <c:v>43467.4</c:v>
                </c:pt>
                <c:pt idx="3">
                  <c:v>4073.7</c:v>
                </c:pt>
                <c:pt idx="4">
                  <c:v>24971.37</c:v>
                </c:pt>
                <c:pt idx="5">
                  <c:v>20200.400000000001</c:v>
                </c:pt>
                <c:pt idx="6">
                  <c:v>38484.199999999997</c:v>
                </c:pt>
                <c:pt idx="7">
                  <c:v>18885.5</c:v>
                </c:pt>
                <c:pt idx="8">
                  <c:v>3846.4</c:v>
                </c:pt>
                <c:pt idx="9">
                  <c:v>40543.599999999999</c:v>
                </c:pt>
                <c:pt idx="10">
                  <c:v>29742.799999999999</c:v>
                </c:pt>
                <c:pt idx="11">
                  <c:v>26748.2</c:v>
                </c:pt>
                <c:pt idx="12">
                  <c:v>849</c:v>
                </c:pt>
                <c:pt idx="13">
                  <c:v>75704.2</c:v>
                </c:pt>
                <c:pt idx="14">
                  <c:v>13863.5</c:v>
                </c:pt>
                <c:pt idx="15">
                  <c:v>2342.1999999999998</c:v>
                </c:pt>
                <c:pt idx="16">
                  <c:v>6151.1</c:v>
                </c:pt>
                <c:pt idx="17">
                  <c:v>39953.599999999999</c:v>
                </c:pt>
              </c:numCache>
            </c:numRef>
          </c:xVal>
          <c:yVal>
            <c:numRef>
              <c:f>Sheet3!$E$3:$E$20</c:f>
              <c:numCache>
                <c:formatCode>0.00_);[Red]\(0.00\)</c:formatCode>
                <c:ptCount val="18"/>
                <c:pt idx="0">
                  <c:v>0.16466328195935798</c:v>
                </c:pt>
                <c:pt idx="1">
                  <c:v>0.30574839532228082</c:v>
                </c:pt>
                <c:pt idx="2">
                  <c:v>0.39106576098988277</c:v>
                </c:pt>
                <c:pt idx="3">
                  <c:v>0.23692646004273599</c:v>
                </c:pt>
                <c:pt idx="4">
                  <c:v>0.45937484265631767</c:v>
                </c:pt>
                <c:pt idx="5">
                  <c:v>0.46362383179429623</c:v>
                </c:pt>
                <c:pt idx="6">
                  <c:v>0.4195271111871417</c:v>
                </c:pt>
                <c:pt idx="7">
                  <c:v>0.31440073838388516</c:v>
                </c:pt>
                <c:pt idx="8">
                  <c:v>0.18408568336959608</c:v>
                </c:pt>
                <c:pt idx="9">
                  <c:v>0.37115341435372928</c:v>
                </c:pt>
                <c:pt idx="10">
                  <c:v>0.47635816337206349</c:v>
                </c:pt>
                <c:pt idx="11">
                  <c:v>0.4153638547307289</c:v>
                </c:pt>
                <c:pt idx="12">
                  <c:v>0.38561185139990828</c:v>
                </c:pt>
                <c:pt idx="13">
                  <c:v>0.34386313513593869</c:v>
                </c:pt>
                <c:pt idx="14">
                  <c:v>0.39862890675975815</c:v>
                </c:pt>
                <c:pt idx="15">
                  <c:v>0.25798252954244949</c:v>
                </c:pt>
                <c:pt idx="16">
                  <c:v>0.20122238791652169</c:v>
                </c:pt>
                <c:pt idx="17">
                  <c:v>0.46339872877934385</c:v>
                </c:pt>
              </c:numCache>
            </c:numRef>
          </c:yVal>
          <c:smooth val="0"/>
          <c:extLst xmlns:c16r2="http://schemas.microsoft.com/office/drawing/2015/06/chart">
            <c:ext xmlns:c16="http://schemas.microsoft.com/office/drawing/2014/chart" uri="{C3380CC4-5D6E-409C-BE32-E72D297353CC}">
              <c16:uniqueId val="{00000012-D697-49A7-96F8-45CB50461B00}"/>
            </c:ext>
            <c:ext xmlns:c15="http://schemas.microsoft.com/office/drawing/2012/chart" uri="{02D57815-91ED-43cb-92C2-25804820EDAC}">
              <c15:datalabelsRange>
                <c15:f>Sheet3!$A$3:$A$20</c15:f>
                <c15:dlblRangeCache>
                  <c:ptCount val="18"/>
                  <c:pt idx="0">
                    <c:v>Albania</c:v>
                  </c:pt>
                  <c:pt idx="1">
                    <c:v>Algeria</c:v>
                  </c:pt>
                  <c:pt idx="2">
                    <c:v>Belgium</c:v>
                  </c:pt>
                  <c:pt idx="3">
                    <c:v>Sri Lanka</c:v>
                  </c:pt>
                  <c:pt idx="4">
                    <c:v>Taiwan</c:v>
                  </c:pt>
                  <c:pt idx="5">
                    <c:v>Estonia</c:v>
                  </c:pt>
                  <c:pt idx="6">
                    <c:v>France</c:v>
                  </c:pt>
                  <c:pt idx="7">
                    <c:v>Greece</c:v>
                  </c:pt>
                  <c:pt idx="8">
                    <c:v>Indonesia</c:v>
                  </c:pt>
                  <c:pt idx="9">
                    <c:v>Israel</c:v>
                  </c:pt>
                  <c:pt idx="10">
                    <c:v>S Korea</c:v>
                  </c:pt>
                  <c:pt idx="11">
                    <c:v>Malta</c:v>
                  </c:pt>
                  <c:pt idx="12">
                    <c:v>Nepal</c:v>
                  </c:pt>
                  <c:pt idx="13">
                    <c:v>Norway</c:v>
                  </c:pt>
                  <c:pt idx="14">
                    <c:v>Poland</c:v>
                  </c:pt>
                  <c:pt idx="15">
                    <c:v>Vietnam</c:v>
                  </c:pt>
                  <c:pt idx="16">
                    <c:v>S Africa</c:v>
                  </c:pt>
                  <c:pt idx="17">
                    <c:v>Wales</c:v>
                  </c:pt>
                </c15:dlblRangeCache>
              </c15:datalabelsRange>
            </c:ext>
          </c:extLst>
        </c:ser>
        <c:dLbls>
          <c:showLegendKey val="0"/>
          <c:showVal val="0"/>
          <c:showCatName val="0"/>
          <c:showSerName val="0"/>
          <c:showPercent val="0"/>
          <c:showBubbleSize val="0"/>
        </c:dLbls>
        <c:axId val="2045017472"/>
        <c:axId val="2045014208"/>
      </c:scatterChart>
      <c:valAx>
        <c:axId val="20450174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GDP per capita</a:t>
                </a:r>
                <a:endParaRPr lang="ko-KR"/>
              </a:p>
            </c:rich>
          </c:tx>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045014208"/>
        <c:crosses val="autoZero"/>
        <c:crossBetween val="midCat"/>
      </c:valAx>
      <c:valAx>
        <c:axId val="20450142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R-Square</a:t>
                </a:r>
                <a:endParaRPr lang="ko-KR"/>
              </a:p>
            </c:rich>
          </c:tx>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045017472"/>
        <c:crosses val="autoZero"/>
        <c:crossBetween val="midCat"/>
      </c:valAx>
      <c:spPr>
        <a:noFill/>
        <a:ln>
          <a:noFill/>
        </a:ln>
        <a:effectLst/>
      </c:spPr>
    </c:plotArea>
    <c:plotVisOnly val="1"/>
    <c:dispBlanksAs val="gap"/>
    <c:showDLblsOverMax val="0"/>
  </c:chart>
  <c:spPr>
    <a:noFill/>
    <a:ln>
      <a:noFill/>
    </a:ln>
    <a:effectLst/>
  </c:spPr>
  <c:txPr>
    <a:bodyPr/>
    <a:lstStyle/>
    <a:p>
      <a:pPr>
        <a:defRPr sz="900"/>
      </a:pPr>
      <a:endParaRPr lang="ko-K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909630941903577"/>
          <c:y val="2.804232757501433E-2"/>
          <c:w val="0.83631171808300508"/>
          <c:h val="0.82532434153523571"/>
        </c:manualLayout>
      </c:layout>
      <c:scatterChart>
        <c:scatterStyle val="lineMarker"/>
        <c:varyColors val="0"/>
        <c:ser>
          <c:idx val="0"/>
          <c:order val="0"/>
          <c:tx>
            <c:strRef>
              <c:f>FamilyRelationships!$E$1</c:f>
              <c:strCache>
                <c:ptCount val="1"/>
                <c:pt idx="0">
                  <c:v>SWBS</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4C8BB9A8-4981-4E58-A7D9-055E0A4A35FA}" type="CELLRANGE">
                      <a:rPr lang="en-US" altLang="ko-KR"/>
                      <a:pPr/>
                      <a:t>[CELLRANGE]</a:t>
                    </a:fld>
                    <a:r>
                      <a:rPr lang="en-US" altLang="ko-KR" baseline="0"/>
                      <a:t>, </a:t>
                    </a:r>
                    <a:fld id="{2C791145-836E-48FF-BA16-E092E9EAF7A8}"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0.16568321225040239"/>
                  <c:y val="-0.10874814633590557"/>
                </c:manualLayout>
              </c:layout>
              <c:tx>
                <c:rich>
                  <a:bodyPr/>
                  <a:lstStyle/>
                  <a:p>
                    <a:fld id="{2F2AB073-8563-4E7B-83B1-4B3D7892E503}" type="CELLRANGE">
                      <a:rPr lang="en-US" altLang="ko-KR" baseline="0"/>
                      <a:pPr/>
                      <a:t>[CELLRANGE]</a:t>
                    </a:fld>
                    <a:r>
                      <a:rPr lang="en-US" altLang="ko-KR" baseline="0"/>
                      <a:t>, </a:t>
                    </a:r>
                    <a:fld id="{75ECC839-BFD0-47F9-9BE5-ECC6B5D17C2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CB5-4BA1-8F44-7090538FBD3C}"/>
                </c:ext>
                <c:ext xmlns:c15="http://schemas.microsoft.com/office/drawing/2012/chart" uri="{CE6537A1-D6FC-4f65-9D91-7224C49458BB}">
                  <c15:layout/>
                  <c15:dlblFieldTable/>
                  <c15:showDataLabelsRange val="1"/>
                </c:ext>
              </c:extLst>
            </c:dLbl>
            <c:dLbl>
              <c:idx val="2"/>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CB5-4BA1-8F44-7090538FBD3C}"/>
                </c:ext>
                <c:ext xmlns:c15="http://schemas.microsoft.com/office/drawing/2012/chart" uri="{CE6537A1-D6FC-4f65-9D91-7224C49458BB}"/>
              </c:extLst>
            </c:dLbl>
            <c:dLbl>
              <c:idx val="3"/>
              <c:layout>
                <c:manualLayout>
                  <c:x val="-4.0916460028131846E-2"/>
                  <c:y val="4.5484655326673243E-2"/>
                </c:manualLayout>
              </c:layout>
              <c:tx>
                <c:rich>
                  <a:bodyPr/>
                  <a:lstStyle/>
                  <a:p>
                    <a:fld id="{08F191F4-2BAD-41C8-A978-383DFC0A1763}" type="CELLRANGE">
                      <a:rPr lang="en-US" altLang="ko-KR" baseline="0"/>
                      <a:pPr/>
                      <a:t>[CELLRANGE]</a:t>
                    </a:fld>
                    <a:r>
                      <a:rPr lang="en-US" altLang="ko-KR" baseline="0"/>
                      <a:t>, </a:t>
                    </a:r>
                    <a:fld id="{BDD971A5-7596-4725-9097-2181E387394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ECB5-4BA1-8F44-7090538FBD3C}"/>
                </c:ext>
                <c:ext xmlns:c15="http://schemas.microsoft.com/office/drawing/2012/chart" uri="{CE6537A1-D6FC-4f65-9D91-7224C49458BB}">
                  <c15:layout/>
                  <c15:dlblFieldTable/>
                  <c15:showDataLabelsRange val="1"/>
                </c:ext>
              </c:extLst>
            </c:dLbl>
            <c:dLbl>
              <c:idx val="4"/>
              <c:layout>
                <c:manualLayout>
                  <c:x val="-5.4906396368951363E-4"/>
                  <c:y val="2.8659258781664594E-2"/>
                </c:manualLayout>
              </c:layout>
              <c:tx>
                <c:rich>
                  <a:bodyPr/>
                  <a:lstStyle/>
                  <a:p>
                    <a:fld id="{DA5F091B-F866-4CA6-BA8D-031AFFB66602}" type="CELLRANGE">
                      <a:rPr lang="en-US" altLang="ko-KR" baseline="0"/>
                      <a:pPr/>
                      <a:t>[CELLRANGE]</a:t>
                    </a:fld>
                    <a:r>
                      <a:rPr lang="en-US" altLang="ko-KR" baseline="0"/>
                      <a:t>, </a:t>
                    </a:r>
                    <a:fld id="{F2E27CDC-77F8-4E8E-8E31-666FFDFF340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CB5-4BA1-8F44-7090538FBD3C}"/>
                </c:ext>
                <c:ext xmlns:c15="http://schemas.microsoft.com/office/drawing/2012/chart" uri="{CE6537A1-D6FC-4f65-9D91-7224C49458BB}">
                  <c15:layout/>
                  <c15:dlblFieldTable/>
                  <c15:showDataLabelsRange val="1"/>
                </c:ext>
              </c:extLst>
            </c:dLbl>
            <c:dLbl>
              <c:idx val="5"/>
              <c:layout>
                <c:manualLayout>
                  <c:x val="-4.519308014675069E-3"/>
                  <c:y val="3.7071957054168943E-2"/>
                </c:manualLayout>
              </c:layout>
              <c:tx>
                <c:rich>
                  <a:bodyPr/>
                  <a:lstStyle/>
                  <a:p>
                    <a:fld id="{C878D07A-DC31-4523-AC77-E489247594FF}" type="CELLRANGE">
                      <a:rPr lang="en-US" altLang="ko-KR" baseline="0"/>
                      <a:pPr/>
                      <a:t>[CELLRANGE]</a:t>
                    </a:fld>
                    <a:r>
                      <a:rPr lang="en-US" altLang="ko-KR" baseline="0"/>
                      <a:t>, </a:t>
                    </a:r>
                    <a:fld id="{66095272-1A35-49FF-8CFA-5EF56140E12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CB5-4BA1-8F44-7090538FBD3C}"/>
                </c:ext>
                <c:ext xmlns:c15="http://schemas.microsoft.com/office/drawing/2012/chart" uri="{CE6537A1-D6FC-4f65-9D91-7224C49458BB}">
                  <c15:layout/>
                  <c15:dlblFieldTable/>
                  <c15:showDataLabelsRange val="1"/>
                </c:ext>
              </c:extLst>
            </c:dLbl>
            <c:dLbl>
              <c:idx val="6"/>
              <c:layout>
                <c:manualLayout>
                  <c:x val="1.9200417627354591E-3"/>
                  <c:y val="-2.1873015508511694E-3"/>
                </c:manualLayout>
              </c:layout>
              <c:tx>
                <c:rich>
                  <a:bodyPr/>
                  <a:lstStyle/>
                  <a:p>
                    <a:fld id="{4612B579-4EA8-4174-8566-24F9A10753F2}" type="CELLRANGE">
                      <a:rPr lang="en-US" altLang="ko-KR" baseline="0"/>
                      <a:pPr/>
                      <a:t>[CELLRANGE]</a:t>
                    </a:fld>
                    <a:r>
                      <a:rPr lang="en-US" altLang="ko-KR" baseline="0"/>
                      <a:t>, </a:t>
                    </a:r>
                    <a:fld id="{E6CBCB88-8047-4073-9395-A69F0B6443D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CB5-4BA1-8F44-7090538FBD3C}"/>
                </c:ext>
                <c:ext xmlns:c15="http://schemas.microsoft.com/office/drawing/2012/chart" uri="{CE6537A1-D6FC-4f65-9D91-7224C49458BB}">
                  <c15:layout/>
                  <c15:dlblFieldTable/>
                  <c15:showDataLabelsRange val="1"/>
                </c:ext>
              </c:extLst>
            </c:dLbl>
            <c:dLbl>
              <c:idx val="7"/>
              <c:layout>
                <c:manualLayout>
                  <c:x val="4.2324096228302951E-2"/>
                  <c:y val="4.5484655326673243E-2"/>
                </c:manualLayout>
              </c:layout>
              <c:tx>
                <c:rich>
                  <a:bodyPr/>
                  <a:lstStyle/>
                  <a:p>
                    <a:fld id="{E7E10010-F90F-4CFA-90C3-728FB58FC849}" type="CELLRANGE">
                      <a:rPr lang="en-US" altLang="ko-KR" baseline="0"/>
                      <a:pPr/>
                      <a:t>[CELLRANGE]</a:t>
                    </a:fld>
                    <a:r>
                      <a:rPr lang="en-US" altLang="ko-KR" baseline="0"/>
                      <a:t>, </a:t>
                    </a:r>
                    <a:fld id="{D502CBDD-F32B-4815-8E28-1D328458188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ECB5-4BA1-8F44-7090538FBD3C}"/>
                </c:ext>
                <c:ext xmlns:c15="http://schemas.microsoft.com/office/drawing/2012/chart" uri="{CE6537A1-D6FC-4f65-9D91-7224C49458BB}">
                  <c15:layout/>
                  <c15:dlblFieldTable/>
                  <c15:showDataLabelsRange val="1"/>
                </c:ext>
              </c:extLst>
            </c:dLbl>
            <c:dLbl>
              <c:idx val="8"/>
              <c:layout>
                <c:manualLayout>
                  <c:x val="-0.20039117762213424"/>
                  <c:y val="-8.2470718952285693E-2"/>
                </c:manualLayout>
              </c:layout>
              <c:tx>
                <c:rich>
                  <a:bodyPr/>
                  <a:lstStyle/>
                  <a:p>
                    <a:fld id="{C88FD122-70A5-46F0-95E0-F9AA4EF9155A}" type="CELLRANGE">
                      <a:rPr lang="en-US" altLang="ko-KR" baseline="0"/>
                      <a:pPr/>
                      <a:t>[CELLRANGE]</a:t>
                    </a:fld>
                    <a:r>
                      <a:rPr lang="en-US" altLang="ko-KR" baseline="0"/>
                      <a:t>, </a:t>
                    </a:r>
                    <a:fld id="{E26595F5-A84E-4B32-97CE-5458D96045B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ECB5-4BA1-8F44-7090538FBD3C}"/>
                </c:ext>
                <c:ext xmlns:c15="http://schemas.microsoft.com/office/drawing/2012/chart" uri="{CE6537A1-D6FC-4f65-9D91-7224C49458BB}">
                  <c15:layout/>
                  <c15:dlblFieldTable/>
                  <c15:showDataLabelsRange val="1"/>
                </c:ext>
              </c:extLst>
            </c:dLbl>
            <c:dLbl>
              <c:idx val="9"/>
              <c:layout/>
              <c:tx>
                <c:rich>
                  <a:bodyPr/>
                  <a:lstStyle/>
                  <a:p>
                    <a:fld id="{51E5C36F-82D9-428E-A54B-28B855F783AB}" type="CELLRANGE">
                      <a:rPr lang="en-US" altLang="ko-KR"/>
                      <a:pPr/>
                      <a:t>[CELLRANGE]</a:t>
                    </a:fld>
                    <a:r>
                      <a:rPr lang="en-US" altLang="ko-KR" baseline="0"/>
                      <a:t>, </a:t>
                    </a:r>
                    <a:fld id="{2F384817-EF4D-4B62-B9F9-F4470477D485}"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manualLayout>
                  <c:x val="-6.6809092967619346E-2"/>
                  <c:y val="-8.6314284275894132E-2"/>
                </c:manualLayout>
              </c:layout>
              <c:tx>
                <c:rich>
                  <a:bodyPr/>
                  <a:lstStyle/>
                  <a:p>
                    <a:fld id="{2EB3BCA8-DA1D-4D8C-8673-4ABE7F85C69C}" type="CELLRANGE">
                      <a:rPr lang="en-US" altLang="ko-KR" baseline="0"/>
                      <a:pPr/>
                      <a:t>[CELLRANGE]</a:t>
                    </a:fld>
                    <a:r>
                      <a:rPr lang="en-US" altLang="ko-KR" baseline="0"/>
                      <a:t>, </a:t>
                    </a:r>
                    <a:fld id="{6FD85CFD-99F8-4BB7-88AC-DCC5BCCA719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ECB5-4BA1-8F44-7090538FBD3C}"/>
                </c:ext>
                <c:ext xmlns:c15="http://schemas.microsoft.com/office/drawing/2012/chart" uri="{CE6537A1-D6FC-4f65-9D91-7224C49458BB}">
                  <c15:layout/>
                  <c15:dlblFieldTable/>
                  <c15:showDataLabelsRange val="1"/>
                </c:ext>
              </c:extLst>
            </c:dLbl>
            <c:dLbl>
              <c:idx val="11"/>
              <c:layout>
                <c:manualLayout>
                  <c:x val="-0.13788953176433066"/>
                  <c:y val="-2.1816930853361199E-2"/>
                </c:manualLayout>
              </c:layout>
              <c:tx>
                <c:rich>
                  <a:bodyPr/>
                  <a:lstStyle/>
                  <a:p>
                    <a:fld id="{313E4ACC-8A20-470F-BDB5-F5FF1F754CAE}" type="CELLRANGE">
                      <a:rPr lang="en-US" altLang="ko-KR" baseline="0"/>
                      <a:pPr/>
                      <a:t>[CELLRANGE]</a:t>
                    </a:fld>
                    <a:r>
                      <a:rPr lang="en-US" altLang="ko-KR" baseline="0"/>
                      <a:t>, </a:t>
                    </a:r>
                    <a:fld id="{DB182C31-0796-4097-8B5C-23B8D3FCCBB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ECB5-4BA1-8F44-7090538FBD3C}"/>
                </c:ext>
                <c:ext xmlns:c15="http://schemas.microsoft.com/office/drawing/2012/chart" uri="{CE6537A1-D6FC-4f65-9D91-7224C49458BB}">
                  <c15:layout/>
                  <c15:dlblFieldTable/>
                  <c15:showDataLabelsRange val="1"/>
                </c:ext>
              </c:extLst>
            </c:dLbl>
            <c:dLbl>
              <c:idx val="12"/>
              <c:layout>
                <c:manualLayout>
                  <c:x val="-7.138028740882528E-2"/>
                  <c:y val="-8.631428427589416E-2"/>
                </c:manualLayout>
              </c:layout>
              <c:tx>
                <c:rich>
                  <a:bodyPr/>
                  <a:lstStyle/>
                  <a:p>
                    <a:fld id="{D6FFA059-B746-4C6C-AC5C-CE929FFEF774}" type="CELLRANGE">
                      <a:rPr lang="en-US" altLang="ko-KR" baseline="0"/>
                      <a:pPr/>
                      <a:t>[CELLRANGE]</a:t>
                    </a:fld>
                    <a:r>
                      <a:rPr lang="en-US" altLang="ko-KR" baseline="0"/>
                      <a:t>, </a:t>
                    </a:r>
                    <a:fld id="{958F4EFB-67C3-4E2B-8376-F1F60DB57EC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ECB5-4BA1-8F44-7090538FBD3C}"/>
                </c:ext>
                <c:ext xmlns:c15="http://schemas.microsoft.com/office/drawing/2012/chart" uri="{CE6537A1-D6FC-4f65-9D91-7224C49458BB}">
                  <c15:layout/>
                  <c15:dlblFieldTable/>
                  <c15:showDataLabelsRange val="1"/>
                </c:ext>
              </c:extLst>
            </c:dLbl>
            <c:dLbl>
              <c:idx val="13"/>
              <c:layout>
                <c:manualLayout>
                  <c:x val="1.948463624367288E-3"/>
                  <c:y val="1.1833862236655945E-2"/>
                </c:manualLayout>
              </c:layout>
              <c:tx>
                <c:rich>
                  <a:bodyPr/>
                  <a:lstStyle/>
                  <a:p>
                    <a:fld id="{4EB38407-A814-4F87-98E3-43A435808F28}" type="CELLRANGE">
                      <a:rPr lang="en-US" altLang="ko-KR" baseline="0"/>
                      <a:pPr/>
                      <a:t>[CELLRANGE]</a:t>
                    </a:fld>
                    <a:r>
                      <a:rPr lang="en-US" altLang="ko-KR" baseline="0"/>
                      <a:t>, </a:t>
                    </a:r>
                    <a:fld id="{88E641D5-1CCB-4D80-AFD3-13296AAF305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ECB5-4BA1-8F44-7090538FBD3C}"/>
                </c:ext>
                <c:ext xmlns:c15="http://schemas.microsoft.com/office/drawing/2012/chart" uri="{CE6537A1-D6FC-4f65-9D91-7224C49458BB}">
                  <c15:layout/>
                  <c15:dlblFieldTable/>
                  <c15:showDataLabelsRange val="1"/>
                </c:ext>
              </c:extLst>
            </c:dLbl>
            <c:dLbl>
              <c:idx val="14"/>
              <c:layout>
                <c:manualLayout>
                  <c:x val="-0.13332231261147606"/>
                  <c:y val="2.8659258781664646E-2"/>
                </c:manualLayout>
              </c:layout>
              <c:tx>
                <c:rich>
                  <a:bodyPr/>
                  <a:lstStyle/>
                  <a:p>
                    <a:fld id="{98BA463A-11A5-4C2C-8A1C-AFCB0AC89312}" type="CELLRANGE">
                      <a:rPr lang="en-US" altLang="ko-KR" baseline="0"/>
                      <a:pPr/>
                      <a:t>[CELLRANGE]</a:t>
                    </a:fld>
                    <a:r>
                      <a:rPr lang="en-US" altLang="ko-KR" baseline="0"/>
                      <a:t>, </a:t>
                    </a:r>
                    <a:fld id="{DB64922A-5837-4BCD-881D-2B088A91559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ECB5-4BA1-8F44-7090538FBD3C}"/>
                </c:ext>
                <c:ext xmlns:c15="http://schemas.microsoft.com/office/drawing/2012/chart" uri="{CE6537A1-D6FC-4f65-9D91-7224C49458BB}">
                  <c15:layout/>
                  <c15:dlblFieldTable/>
                  <c15:showDataLabelsRange val="1"/>
                </c:ext>
              </c:extLst>
            </c:dLbl>
            <c:dLbl>
              <c:idx val="15"/>
              <c:layout>
                <c:manualLayout>
                  <c:x val="1.8519337016574586E-2"/>
                  <c:y val="-5.5467723943378344E-2"/>
                </c:manualLayout>
              </c:layout>
              <c:tx>
                <c:rich>
                  <a:bodyPr/>
                  <a:lstStyle/>
                  <a:p>
                    <a:fld id="{18F802F8-F7A0-4699-A718-4E294BDC1651}" type="CELLRANGE">
                      <a:rPr lang="en-US" altLang="ko-KR" baseline="0"/>
                      <a:pPr/>
                      <a:t>[CELLRANGE]</a:t>
                    </a:fld>
                    <a:r>
                      <a:rPr lang="en-US" altLang="ko-KR" baseline="0"/>
                      <a:t>, </a:t>
                    </a:r>
                    <a:fld id="{A1107639-2A53-41F2-ABEE-A747817D0C26}"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ECB5-4BA1-8F44-7090538FBD3C}"/>
                </c:ext>
                <c:ext xmlns:c15="http://schemas.microsoft.com/office/drawing/2012/chart" uri="{CE6537A1-D6FC-4f65-9D91-7224C49458BB}">
                  <c15:layout/>
                  <c15:dlblFieldTable/>
                  <c15:showDataLabelsRange val="1"/>
                </c:ext>
              </c:extLst>
            </c:dLbl>
            <c:dLbl>
              <c:idx val="16"/>
              <c:layout>
                <c:manualLayout>
                  <c:x val="-9.4235756442047056E-2"/>
                  <c:y val="-2.1873015508512205E-3"/>
                </c:manualLayout>
              </c:layout>
              <c:tx>
                <c:rich>
                  <a:bodyPr/>
                  <a:lstStyle/>
                  <a:p>
                    <a:fld id="{B7AC95B9-3B9D-4FF8-9486-4D3B56831422}" type="CELLRANGE">
                      <a:rPr lang="en-US" altLang="ko-KR" baseline="0"/>
                      <a:pPr/>
                      <a:t>[CELLRANGE]</a:t>
                    </a:fld>
                    <a:r>
                      <a:rPr lang="en-US" altLang="ko-KR" baseline="0"/>
                      <a:t>, </a:t>
                    </a:r>
                    <a:fld id="{21849FAC-6943-4CC7-A17E-23693D6C456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ECB5-4BA1-8F44-7090538FBD3C}"/>
                </c:ext>
                <c:ext xmlns:c15="http://schemas.microsoft.com/office/drawing/2012/chart" uri="{CE6537A1-D6FC-4f65-9D91-7224C49458BB}">
                  <c15:layout/>
                  <c15:dlblFieldTable/>
                  <c15:showDataLabelsRange val="1"/>
                </c:ext>
              </c:extLst>
            </c:dLbl>
            <c:dLbl>
              <c:idx val="17"/>
              <c:layout>
                <c:manualLayout>
                  <c:x val="2.7167587476979744E-2"/>
                  <c:y val="-3.5838094640868366E-2"/>
                </c:manualLayout>
              </c:layout>
              <c:tx>
                <c:rich>
                  <a:bodyPr/>
                  <a:lstStyle/>
                  <a:p>
                    <a:fld id="{E5B6CA2C-BB83-4B32-BD8A-FCA48728767E}" type="CELLRANGE">
                      <a:rPr lang="en-US" altLang="ko-KR" baseline="0"/>
                      <a:pPr/>
                      <a:t>[CELLRANGE]</a:t>
                    </a:fld>
                    <a:r>
                      <a:rPr lang="en-US" altLang="ko-KR" baseline="0"/>
                      <a:t>, </a:t>
                    </a:r>
                    <a:fld id="{E68D7B71-856C-4F2B-814E-8C8571FC7AC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ECB5-4BA1-8F44-7090538FBD3C}"/>
                </c:ext>
                <c:ext xmlns:c15="http://schemas.microsoft.com/office/drawing/2012/chart" uri="{CE6537A1-D6FC-4f65-9D91-7224C49458BB}">
                  <c15:layout/>
                  <c15:dlblFieldTable/>
                  <c15:showDataLabelsRange val="1"/>
                </c:ext>
              </c:extLst>
            </c:dLbl>
            <c:dLbl>
              <c:idx val="18"/>
              <c:layout>
                <c:manualLayout>
                  <c:x val="3.5484088804236128E-3"/>
                  <c:y val="-7.7957670658540352E-3"/>
                </c:manualLayout>
              </c:layout>
              <c:tx>
                <c:rich>
                  <a:bodyPr/>
                  <a:lstStyle/>
                  <a:p>
                    <a:fld id="{2FF4BD7D-7C9C-4D14-BC5C-7C1CAA93BE92}" type="CELLRANGE">
                      <a:rPr lang="en-US" altLang="ko-KR" baseline="0"/>
                      <a:pPr/>
                      <a:t>[CELLRANGE]</a:t>
                    </a:fld>
                    <a:r>
                      <a:rPr lang="en-US" altLang="ko-KR" baseline="0"/>
                      <a:t>, </a:t>
                    </a:r>
                    <a:fld id="{1E27BA94-82DC-46E1-87BD-3DEF229C250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ECB5-4BA1-8F44-7090538FBD3C}"/>
                </c:ext>
                <c:ext xmlns:c15="http://schemas.microsoft.com/office/drawing/2012/chart" uri="{CE6537A1-D6FC-4f65-9D91-7224C49458BB}">
                  <c15:layout/>
                  <c15:dlblFieldTable/>
                  <c15:showDataLabelsRange val="1"/>
                </c:ext>
              </c:extLst>
            </c:dLbl>
            <c:dLbl>
              <c:idx val="19"/>
              <c:layout>
                <c:manualLayout>
                  <c:x val="-4.0939197517437499E-2"/>
                  <c:y val="6.2310051871681739E-2"/>
                </c:manualLayout>
              </c:layout>
              <c:tx>
                <c:rich>
                  <a:bodyPr/>
                  <a:lstStyle/>
                  <a:p>
                    <a:fld id="{489927CA-289A-4BD3-B8F5-E0411098D01A}" type="CELLRANGE">
                      <a:rPr lang="en-US" altLang="ko-KR" baseline="0"/>
                      <a:pPr/>
                      <a:t>[CELLRANGE]</a:t>
                    </a:fld>
                    <a:r>
                      <a:rPr lang="en-US" altLang="ko-KR" baseline="0"/>
                      <a:t>, </a:t>
                    </a:r>
                    <a:fld id="{7B1AA269-D4DA-46E8-9076-6BCC2BF1CC4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ECB5-4BA1-8F44-7090538FBD3C}"/>
                </c:ext>
                <c:ext xmlns:c15="http://schemas.microsoft.com/office/drawing/2012/chart" uri="{CE6537A1-D6FC-4f65-9D91-7224C49458BB}">
                  <c15:layout/>
                  <c15:dlblFieldTable/>
                  <c15:showDataLabelsRange val="1"/>
                </c:ext>
              </c:extLst>
            </c:dLbl>
            <c:dLbl>
              <c:idx val="20"/>
              <c:layout>
                <c:manualLayout>
                  <c:x val="-6.8567219152854506E-2"/>
                  <c:y val="-9.7531215305899893E-2"/>
                </c:manualLayout>
              </c:layout>
              <c:tx>
                <c:rich>
                  <a:bodyPr/>
                  <a:lstStyle/>
                  <a:p>
                    <a:fld id="{8E2A127A-70EF-4558-A659-EF4AD4AE796A}" type="CELLRANGE">
                      <a:rPr lang="en-US" altLang="ko-KR" baseline="0"/>
                      <a:pPr/>
                      <a:t>[CELLRANGE]</a:t>
                    </a:fld>
                    <a:r>
                      <a:rPr lang="en-US" altLang="ko-KR" baseline="0"/>
                      <a:t>, </a:t>
                    </a:r>
                    <a:fld id="{0B0EAE5A-DE9F-4988-B6A1-A004ADD4BD2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ECB5-4BA1-8F44-7090538FBD3C}"/>
                </c:ext>
                <c:ext xmlns:c15="http://schemas.microsoft.com/office/drawing/2012/chart" uri="{CE6537A1-D6FC-4f65-9D91-7224C49458BB}">
                  <c15:layout/>
                  <c15:dlblFieldTable/>
                  <c15:showDataLabelsRange val="1"/>
                </c:ext>
              </c:extLst>
            </c:dLbl>
            <c:dLbl>
              <c:idx val="21"/>
              <c:layout>
                <c:manualLayout>
                  <c:x val="-4.4287292817679555E-2"/>
                  <c:y val="-3.0229629125865499E-2"/>
                </c:manualLayout>
              </c:layout>
              <c:tx>
                <c:rich>
                  <a:bodyPr/>
                  <a:lstStyle/>
                  <a:p>
                    <a:fld id="{3E91FA99-7F49-44B1-8F4A-44882BDA1583}" type="CELLRANGE">
                      <a:rPr lang="en-US" altLang="ko-KR" baseline="0"/>
                      <a:pPr/>
                      <a:t>[CELLRANGE]</a:t>
                    </a:fld>
                    <a:r>
                      <a:rPr lang="en-US" altLang="ko-KR" baseline="0"/>
                      <a:t>, </a:t>
                    </a:r>
                    <a:fld id="{E08AFEF9-950A-4496-9D2B-0D6C8C40DA7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ECB5-4BA1-8F44-7090538FBD3C}"/>
                </c:ext>
                <c:ext xmlns:c15="http://schemas.microsoft.com/office/drawing/2012/chart" uri="{CE6537A1-D6FC-4f65-9D91-7224C49458BB}">
                  <c15:layout/>
                  <c15:dlblFieldTable/>
                  <c15:showDataLabelsRange val="1"/>
                </c:ext>
              </c:extLst>
            </c:dLbl>
            <c:dLbl>
              <c:idx val="22"/>
              <c:delete val="1"/>
              <c:extLst xmlns:c16r2="http://schemas.microsoft.com/office/drawing/2015/06/chart">
                <c:ext xmlns:c16="http://schemas.microsoft.com/office/drawing/2014/chart" uri="{C3380CC4-5D6E-409C-BE32-E72D297353CC}">
                  <c16:uniqueId val="{00000016-ECB5-4BA1-8F44-7090538FBD3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11531691007494367"/>
                  <c:y val="0.29510840236456437"/>
                </c:manualLayout>
              </c:layout>
              <c:numFmt formatCode="General" sourceLinked="0"/>
              <c:spPr>
                <a:noFill/>
                <a:ln>
                  <a:noFill/>
                </a:ln>
                <a:effectLst/>
              </c:spPr>
              <c:txPr>
                <a:bodyPr rot="0" spcFirstLastPara="1" vertOverflow="ellipsis" vert="horz" wrap="square" anchor="ctr" anchorCtr="1"/>
                <a:lstStyle/>
                <a:p>
                  <a:pPr>
                    <a:defRPr sz="900" b="1" i="0" u="none" strike="noStrike" kern="1200" baseline="0">
                      <a:solidFill>
                        <a:schemeClr val="accent1"/>
                      </a:solidFill>
                      <a:latin typeface="+mn-lt"/>
                      <a:ea typeface="+mn-ea"/>
                      <a:cs typeface="+mn-cs"/>
                    </a:defRPr>
                  </a:pPr>
                  <a:endParaRPr lang="ko-KR"/>
                </a:p>
              </c:txPr>
            </c:trendlineLbl>
          </c:trendline>
          <c:xVal>
            <c:numRef>
              <c:f>FamilyRelationships!$D$2:$D$24</c:f>
              <c:numCache>
                <c:formatCode>0.00_);[Red]\(0.00\)</c:formatCode>
                <c:ptCount val="23"/>
                <c:pt idx="0">
                  <c:v>3.7016496018202414</c:v>
                </c:pt>
                <c:pt idx="1">
                  <c:v>3.5712161760332992</c:v>
                </c:pt>
                <c:pt idx="3">
                  <c:v>3.4414537712895346</c:v>
                </c:pt>
                <c:pt idx="4">
                  <c:v>3.7377001455604049</c:v>
                </c:pt>
                <c:pt idx="5">
                  <c:v>3.4628944773175525</c:v>
                </c:pt>
                <c:pt idx="6">
                  <c:v>3.6942791005290951</c:v>
                </c:pt>
                <c:pt idx="7">
                  <c:v>3.5583564600678526</c:v>
                </c:pt>
                <c:pt idx="8">
                  <c:v>3.4198055893074137</c:v>
                </c:pt>
                <c:pt idx="9">
                  <c:v>3.6998777506112468</c:v>
                </c:pt>
                <c:pt idx="10">
                  <c:v>3.5800636267232235</c:v>
                </c:pt>
                <c:pt idx="11">
                  <c:v>3.196184062850747</c:v>
                </c:pt>
                <c:pt idx="12">
                  <c:v>3.4886013555144806</c:v>
                </c:pt>
                <c:pt idx="13">
                  <c:v>3.5985937499999934</c:v>
                </c:pt>
                <c:pt idx="14">
                  <c:v>3.2122736418511058</c:v>
                </c:pt>
                <c:pt idx="15">
                  <c:v>3.6595238095238125</c:v>
                </c:pt>
                <c:pt idx="16">
                  <c:v>3.3482884679295402</c:v>
                </c:pt>
                <c:pt idx="17">
                  <c:v>3.6338763575605713</c:v>
                </c:pt>
                <c:pt idx="18">
                  <c:v>3.6628498727735339</c:v>
                </c:pt>
                <c:pt idx="19">
                  <c:v>3.4006342494714525</c:v>
                </c:pt>
                <c:pt idx="20">
                  <c:v>3.228192914557904</c:v>
                </c:pt>
                <c:pt idx="21">
                  <c:v>3.5431125131440533</c:v>
                </c:pt>
                <c:pt idx="22">
                  <c:v>3.440895262929164</c:v>
                </c:pt>
              </c:numCache>
            </c:numRef>
          </c:xVal>
          <c:yVal>
            <c:numRef>
              <c:f>FamilyRelationships!$E$2:$E$24</c:f>
              <c:numCache>
                <c:formatCode>0.00_);[Red]\(0.00\)</c:formatCode>
                <c:ptCount val="23"/>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pt idx="22">
                  <c:v>87.785329432739417</c:v>
                </c:pt>
              </c:numCache>
            </c:numRef>
          </c:yVal>
          <c:smooth val="0"/>
          <c:extLst xmlns:c16r2="http://schemas.microsoft.com/office/drawing/2015/06/chart">
            <c:ext xmlns:c16="http://schemas.microsoft.com/office/drawing/2014/chart" uri="{C3380CC4-5D6E-409C-BE32-E72D297353CC}">
              <c16:uniqueId val="{00000017-ECB5-4BA1-8F44-7090538FBD3C}"/>
            </c:ext>
            <c:ext xmlns:c15="http://schemas.microsoft.com/office/drawing/2012/chart" uri="{02D57815-91ED-43cb-92C2-25804820EDAC}">
              <c15:datalabelsRange>
                <c15:f>FamilyRelationships!$C$2:$C$23</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showLegendKey val="0"/>
          <c:showVal val="0"/>
          <c:showCatName val="0"/>
          <c:showSerName val="0"/>
          <c:showPercent val="0"/>
          <c:showBubbleSize val="0"/>
        </c:dLbls>
        <c:axId val="237830832"/>
        <c:axId val="237822672"/>
      </c:scatterChart>
      <c:valAx>
        <c:axId val="237830832"/>
        <c:scaling>
          <c:orientation val="minMax"/>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Family Relationships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22672"/>
        <c:crosses val="autoZero"/>
        <c:crossBetween val="midCat"/>
      </c:valAx>
      <c:valAx>
        <c:axId val="237822672"/>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30832"/>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3.3538577008075388E-2"/>
                  <c:y val="-4.4343131574800347E-2"/>
                </c:manualLayout>
              </c:layout>
              <c:tx>
                <c:rich>
                  <a:bodyPr/>
                  <a:lstStyle/>
                  <a:p>
                    <a:fld id="{AF6D498D-849E-4CD2-B0D3-CC1A28775670}" type="CELLRANGE">
                      <a:rPr lang="en-US" altLang="ko-KR" baseline="0"/>
                      <a:pPr/>
                      <a:t>[CELLRANGE]</a:t>
                    </a:fld>
                    <a:r>
                      <a:rPr lang="en-US" altLang="ko-KR" baseline="0"/>
                      <a:t>, </a:t>
                    </a:r>
                    <a:fld id="{9026F2E3-9A99-4F3D-B19D-7F361441B040}"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327-4BB3-965F-692352E7309A}"/>
                </c:ext>
                <c:ext xmlns:c15="http://schemas.microsoft.com/office/drawing/2012/chart" uri="{CE6537A1-D6FC-4f65-9D91-7224C49458BB}">
                  <c15:layout/>
                  <c15:dlblFieldTable/>
                  <c15:showDataLabelsRange val="1"/>
                </c:ext>
              </c:extLst>
            </c:dLbl>
            <c:dLbl>
              <c:idx val="1"/>
              <c:layout>
                <c:manualLayout>
                  <c:x val="-3.4532374100719562E-2"/>
                  <c:y val="3.0563511739476853E-2"/>
                </c:manualLayout>
              </c:layout>
              <c:tx>
                <c:rich>
                  <a:bodyPr/>
                  <a:lstStyle/>
                  <a:p>
                    <a:fld id="{72B5168C-D17E-4DD3-BA4D-45ACAA60BAD0}" type="CELLRANGE">
                      <a:rPr lang="en-US" altLang="ko-KR" baseline="0"/>
                      <a:pPr/>
                      <a:t>[CELLRANGE]</a:t>
                    </a:fld>
                    <a:r>
                      <a:rPr lang="en-US" altLang="ko-KR" baseline="0"/>
                      <a:t>, </a:t>
                    </a:r>
                    <a:fld id="{E87DE39B-CDF3-4F79-9D81-8535FAB8DBEF}"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327-4BB3-965F-692352E7309A}"/>
                </c:ext>
                <c:ext xmlns:c15="http://schemas.microsoft.com/office/drawing/2012/chart" uri="{CE6537A1-D6FC-4f65-9D91-7224C49458BB}">
                  <c15:layout/>
                  <c15:dlblFieldTable/>
                  <c15:showDataLabelsRange val="1"/>
                </c:ext>
              </c:extLst>
            </c:dLbl>
            <c:dLbl>
              <c:idx val="2"/>
              <c:tx>
                <c:rich>
                  <a:bodyPr/>
                  <a:lstStyle/>
                  <a:p>
                    <a:endParaRPr lang="en-US" altLang="ko-K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327-4BB3-965F-692352E7309A}"/>
                </c:ext>
                <c:ext xmlns:c15="http://schemas.microsoft.com/office/drawing/2012/chart" uri="{CE6537A1-D6FC-4f65-9D91-7224C49458BB}"/>
              </c:extLst>
            </c:dLbl>
            <c:dLbl>
              <c:idx val="3"/>
              <c:layout>
                <c:manualLayout>
                  <c:x val="-5.7553956834533078E-3"/>
                  <c:y val="2.8016552427853867E-2"/>
                </c:manualLayout>
              </c:layout>
              <c:tx>
                <c:rich>
                  <a:bodyPr/>
                  <a:lstStyle/>
                  <a:p>
                    <a:fld id="{2DD15569-A503-4EB5-A56A-5EB22BA9350D}" type="CELLRANGE">
                      <a:rPr lang="en-US" altLang="ko-KR" baseline="0"/>
                      <a:pPr/>
                      <a:t>[CELLRANGE]</a:t>
                    </a:fld>
                    <a:r>
                      <a:rPr lang="en-US" altLang="ko-KR" baseline="0"/>
                      <a:t>, </a:t>
                    </a:r>
                    <a:fld id="{FE533D39-6BDD-47E7-85DB-429ECD662B0E}"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327-4BB3-965F-692352E7309A}"/>
                </c:ext>
                <c:ext xmlns:c15="http://schemas.microsoft.com/office/drawing/2012/chart" uri="{CE6537A1-D6FC-4f65-9D91-7224C49458BB}">
                  <c15:layout/>
                  <c15:dlblFieldTable/>
                  <c15:showDataLabelsRange val="1"/>
                </c:ext>
              </c:extLst>
            </c:dLbl>
            <c:dLbl>
              <c:idx val="4"/>
              <c:layout>
                <c:manualLayout>
                  <c:x val="-7.5205359500743604E-3"/>
                  <c:y val="-6.1035469151495922E-2"/>
                </c:manualLayout>
              </c:layout>
              <c:tx>
                <c:rich>
                  <a:bodyPr/>
                  <a:lstStyle/>
                  <a:p>
                    <a:fld id="{F8B4395F-DE29-45E7-8931-5D63DD7C8CDA}" type="CELLRANGE">
                      <a:rPr lang="en-US" altLang="ko-KR" baseline="0"/>
                      <a:pPr/>
                      <a:t>[CELLRANGE]</a:t>
                    </a:fld>
                    <a:r>
                      <a:rPr lang="en-US" altLang="ko-KR" baseline="0"/>
                      <a:t>, </a:t>
                    </a:r>
                    <a:fld id="{956EA274-4ABD-4F8A-823B-18FD6C959CEA}"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327-4BB3-965F-692352E7309A}"/>
                </c:ext>
                <c:ext xmlns:c15="http://schemas.microsoft.com/office/drawing/2012/chart" uri="{CE6537A1-D6FC-4f65-9D91-7224C49458BB}">
                  <c15:layout/>
                  <c15:dlblFieldTable/>
                  <c15:showDataLabelsRange val="1"/>
                </c:ext>
              </c:extLst>
            </c:dLbl>
            <c:dLbl>
              <c:idx val="5"/>
              <c:layout>
                <c:manualLayout>
                  <c:x val="-1.412150610866345E-2"/>
                  <c:y val="4.7299340346453701E-2"/>
                </c:manualLayout>
              </c:layout>
              <c:tx>
                <c:rich>
                  <a:bodyPr/>
                  <a:lstStyle/>
                  <a:p>
                    <a:fld id="{9C80A7E9-1C74-4F24-ADDF-BE27261CA243}" type="CELLRANGE">
                      <a:rPr lang="en-US" altLang="ko-KR" baseline="0"/>
                      <a:pPr/>
                      <a:t>[CELLRANGE]</a:t>
                    </a:fld>
                    <a:r>
                      <a:rPr lang="en-US" altLang="ko-KR" baseline="0"/>
                      <a:t>, </a:t>
                    </a:r>
                    <a:fld id="{52EB9BFC-5018-4E67-8F24-9E52F345734C}"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327-4BB3-965F-692352E7309A}"/>
                </c:ext>
                <c:ext xmlns:c15="http://schemas.microsoft.com/office/drawing/2012/chart" uri="{CE6537A1-D6FC-4f65-9D91-7224C49458BB}">
                  <c15:layout/>
                  <c15:dlblFieldTable/>
                  <c15:showDataLabelsRange val="1"/>
                </c:ext>
              </c:extLst>
            </c:dLbl>
            <c:dLbl>
              <c:idx val="6"/>
              <c:layout>
                <c:manualLayout>
                  <c:x val="0"/>
                  <c:y val="2.9562087716533562E-2"/>
                </c:manualLayout>
              </c:layout>
              <c:tx>
                <c:rich>
                  <a:bodyPr/>
                  <a:lstStyle/>
                  <a:p>
                    <a:fld id="{CE20D230-C2C8-42CD-BFB4-4A507B6F47BC}" type="CELLRANGE">
                      <a:rPr lang="en-US" altLang="ko-KR" baseline="0"/>
                      <a:pPr/>
                      <a:t>[CELLRANGE]</a:t>
                    </a:fld>
                    <a:r>
                      <a:rPr lang="en-US" altLang="ko-KR" baseline="0"/>
                      <a:t>, </a:t>
                    </a:r>
                    <a:fld id="{1948D5D1-2D8B-4D86-97A5-724B3F8F41AE}"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327-4BB3-965F-692352E7309A}"/>
                </c:ext>
                <c:ext xmlns:c15="http://schemas.microsoft.com/office/drawing/2012/chart" uri="{CE6537A1-D6FC-4f65-9D91-7224C49458BB}">
                  <c15:layout/>
                  <c15:dlblFieldTable/>
                  <c15:showDataLabelsRange val="1"/>
                </c:ext>
              </c:extLst>
            </c:dLbl>
            <c:dLbl>
              <c:idx val="7"/>
              <c:layout>
                <c:manualLayout>
                  <c:x val="-0.1165024253964724"/>
                  <c:y val="2.2422028829785921E-2"/>
                </c:manualLayout>
              </c:layout>
              <c:tx>
                <c:rich>
                  <a:bodyPr/>
                  <a:lstStyle/>
                  <a:p>
                    <a:fld id="{05E5DA20-82D0-4B9D-B240-B1EBF08452D8}" type="CELLRANGE">
                      <a:rPr lang="en-US" altLang="ko-KR" baseline="0"/>
                      <a:pPr/>
                      <a:t>[CELLRANGE]</a:t>
                    </a:fld>
                    <a:r>
                      <a:rPr lang="en-US" altLang="ko-KR" baseline="0"/>
                      <a:t>, </a:t>
                    </a:r>
                    <a:fld id="{71A1D8A5-6658-4152-A63F-FB723FE14EF6}"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4327-4BB3-965F-692352E7309A}"/>
                </c:ext>
                <c:ext xmlns:c15="http://schemas.microsoft.com/office/drawing/2012/chart" uri="{CE6537A1-D6FC-4f65-9D91-7224C49458BB}">
                  <c15:layout/>
                  <c15:dlblFieldTable/>
                  <c15:showDataLabelsRange val="1"/>
                </c:ext>
              </c:extLst>
            </c:dLbl>
            <c:dLbl>
              <c:idx val="8"/>
              <c:layout>
                <c:manualLayout>
                  <c:x val="0"/>
                  <c:y val="2.3649670173226795E-2"/>
                </c:manualLayout>
              </c:layout>
              <c:tx>
                <c:rich>
                  <a:bodyPr/>
                  <a:lstStyle/>
                  <a:p>
                    <a:fld id="{ECEF3304-9768-40C3-A823-3AF439613C2D}" type="CELLRANGE">
                      <a:rPr lang="en-US" altLang="ko-KR" baseline="0"/>
                      <a:pPr/>
                      <a:t>[CELLRANGE]</a:t>
                    </a:fld>
                    <a:r>
                      <a:rPr lang="en-US" altLang="ko-KR" baseline="0"/>
                      <a:t>, </a:t>
                    </a:r>
                    <a:fld id="{C29E4640-199B-4514-9E69-D469362A9EF1}"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4327-4BB3-965F-692352E7309A}"/>
                </c:ext>
                <c:ext xmlns:c15="http://schemas.microsoft.com/office/drawing/2012/chart" uri="{CE6537A1-D6FC-4f65-9D91-7224C49458BB}">
                  <c15:layout/>
                  <c15:dlblFieldTable/>
                  <c15:showDataLabelsRange val="1"/>
                </c:ext>
              </c:extLst>
            </c:dLbl>
            <c:dLbl>
              <c:idx val="9"/>
              <c:layout>
                <c:manualLayout>
                  <c:x val="-3.7068953535241346E-2"/>
                  <c:y val="-3.8430714031493632E-2"/>
                </c:manualLayout>
              </c:layout>
              <c:tx>
                <c:rich>
                  <a:bodyPr/>
                  <a:lstStyle/>
                  <a:p>
                    <a:fld id="{60B2D964-4F7B-4CAD-ADF3-3B96FDEBA0EF}" type="CELLRANGE">
                      <a:rPr lang="en-US" altLang="ko-KR" baseline="0"/>
                      <a:pPr/>
                      <a:t>[CELLRANGE]</a:t>
                    </a:fld>
                    <a:r>
                      <a:rPr lang="en-US" altLang="ko-KR" baseline="0"/>
                      <a:t>, </a:t>
                    </a:r>
                    <a:fld id="{1440D4DA-37A6-41A7-A6F5-43A87BEDED3D}"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4327-4BB3-965F-692352E7309A}"/>
                </c:ext>
                <c:ext xmlns:c15="http://schemas.microsoft.com/office/drawing/2012/chart" uri="{CE6537A1-D6FC-4f65-9D91-7224C49458BB}">
                  <c15:layout/>
                  <c15:dlblFieldTable/>
                  <c15:showDataLabelsRange val="1"/>
                </c:ext>
              </c:extLst>
            </c:dLbl>
            <c:dLbl>
              <c:idx val="10"/>
              <c:layout>
                <c:manualLayout>
                  <c:x val="-0.11619080712190918"/>
                  <c:y val="-1.4188871014559212E-2"/>
                </c:manualLayout>
              </c:layout>
              <c:tx>
                <c:rich>
                  <a:bodyPr/>
                  <a:lstStyle/>
                  <a:p>
                    <a:fld id="{6B22AC52-E54F-4F20-8C26-348CE3A46515}" type="CELLRANGE">
                      <a:rPr lang="en-US" altLang="ko-KR" baseline="0"/>
                      <a:pPr/>
                      <a:t>[CELLRANGE]</a:t>
                    </a:fld>
                    <a:r>
                      <a:rPr lang="en-US" altLang="ko-KR" baseline="0"/>
                      <a:t>, </a:t>
                    </a:r>
                    <a:fld id="{5729D7C1-567D-4593-82C1-9DDD6795CF87}"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4327-4BB3-965F-692352E7309A}"/>
                </c:ext>
                <c:ext xmlns:c15="http://schemas.microsoft.com/office/drawing/2012/chart" uri="{CE6537A1-D6FC-4f65-9D91-7224C49458BB}">
                  <c15:layout/>
                  <c15:dlblFieldTable/>
                  <c15:showDataLabelsRange val="1"/>
                </c:ext>
              </c:extLst>
            </c:dLbl>
            <c:dLbl>
              <c:idx val="11"/>
              <c:layout>
                <c:manualLayout>
                  <c:x val="-0.14121506108663334"/>
                  <c:y val="-2.9562087716534105E-3"/>
                </c:manualLayout>
              </c:layout>
              <c:tx>
                <c:rich>
                  <a:bodyPr/>
                  <a:lstStyle/>
                  <a:p>
                    <a:fld id="{F7D123FE-246E-4796-9C3A-92B947F9318F}" type="CELLRANGE">
                      <a:rPr lang="en-US" altLang="ko-KR" baseline="0"/>
                      <a:pPr/>
                      <a:t>[CELLRANGE]</a:t>
                    </a:fld>
                    <a:r>
                      <a:rPr lang="en-US" altLang="ko-KR" baseline="0"/>
                      <a:t>, </a:t>
                    </a:r>
                    <a:fld id="{CF1FF7D0-C4D8-407F-B6F0-552647981E54}"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4327-4BB3-965F-692352E7309A}"/>
                </c:ext>
                <c:ext xmlns:c15="http://schemas.microsoft.com/office/drawing/2012/chart" uri="{CE6537A1-D6FC-4f65-9D91-7224C49458BB}">
                  <c15:layout/>
                  <c15:dlblFieldTable/>
                  <c15:showDataLabelsRange val="1"/>
                </c:ext>
              </c:extLst>
            </c:dLbl>
            <c:dLbl>
              <c:idx val="12"/>
              <c:layout>
                <c:manualLayout>
                  <c:x val="-0.11450901357944054"/>
                  <c:y val="3.683156802666958E-3"/>
                </c:manualLayout>
              </c:layout>
              <c:tx>
                <c:rich>
                  <a:bodyPr/>
                  <a:lstStyle/>
                  <a:p>
                    <a:fld id="{58ADAF92-E1C3-4888-A7E8-FEE12CBDB9CA}" type="CELLRANGE">
                      <a:rPr lang="en-US" altLang="ko-KR" baseline="0"/>
                      <a:pPr/>
                      <a:t>[CELLRANGE]</a:t>
                    </a:fld>
                    <a:r>
                      <a:rPr lang="en-US" altLang="ko-KR" baseline="0"/>
                      <a:t>, </a:t>
                    </a:r>
                    <a:fld id="{B4D2E547-ABE0-4960-8349-B19F6673C858}"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4327-4BB3-965F-692352E7309A}"/>
                </c:ext>
                <c:ext xmlns:c15="http://schemas.microsoft.com/office/drawing/2012/chart" uri="{CE6537A1-D6FC-4f65-9D91-7224C49458BB}">
                  <c15:layout/>
                  <c15:dlblFieldTable/>
                  <c15:showDataLabelsRange val="1"/>
                </c:ext>
              </c:extLst>
            </c:dLbl>
            <c:dLbl>
              <c:idx val="13"/>
              <c:layout>
                <c:manualLayout>
                  <c:x val="-0.123563247946405"/>
                  <c:y val="1.5456083656518336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53180781-EA01-4F98-9D56-2EBD5014FD67}" type="CELLRANGE">
                      <a:rPr lang="en-US" altLang="ko-KR" baseline="0"/>
                      <a:pPr>
                        <a:defRPr/>
                      </a:pPr>
                      <a:t>[CELLRANGE]</a:t>
                    </a:fld>
                    <a:r>
                      <a:rPr lang="en-US" altLang="ko-KR" baseline="0"/>
                      <a:t>, </a:t>
                    </a:r>
                    <a:fld id="{45CA815A-C776-4999-9AB7-835EC3EC8B37}" type="YVALUE">
                      <a:rPr lang="en-US" altLang="ko-KR" baseline="0"/>
                      <a:pPr>
                        <a:defRPr/>
                      </a:pPr>
                      <a:t>[Y 값]</a:t>
                    </a:fld>
                    <a:endParaRPr lang="en-US" altLang="ko-KR" baseline="0"/>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ko-KR"/>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4327-4BB3-965F-692352E7309A}"/>
                </c:ext>
                <c:ext xmlns:c15="http://schemas.microsoft.com/office/drawing/2012/chart" uri="{CE6537A1-D6FC-4f65-9D91-7224C49458BB}">
                  <c15:layout>
                    <c:manualLayout>
                      <c:w val="0.10292812764951977"/>
                      <c:h val="3.5430278514437585E-2"/>
                    </c:manualLayout>
                  </c15:layout>
                  <c15:dlblFieldTable/>
                  <c15:showDataLabelsRange val="1"/>
                </c:ext>
              </c:extLst>
            </c:dLbl>
            <c:dLbl>
              <c:idx val="14"/>
              <c:layout>
                <c:manualLayout>
                  <c:x val="3.5303765271658301E-2"/>
                  <c:y val="3.2518296488186917E-2"/>
                </c:manualLayout>
              </c:layout>
              <c:tx>
                <c:rich>
                  <a:bodyPr/>
                  <a:lstStyle/>
                  <a:p>
                    <a:fld id="{43982089-9318-49B1-B0E0-54355634AB1D}" type="CELLRANGE">
                      <a:rPr lang="en-US" altLang="ko-KR" baseline="0"/>
                      <a:pPr/>
                      <a:t>[CELLRANGE]</a:t>
                    </a:fld>
                    <a:r>
                      <a:rPr lang="en-US" altLang="ko-KR" baseline="0"/>
                      <a:t>, </a:t>
                    </a:r>
                    <a:fld id="{759D3644-DAF9-4DB1-8D4F-12E1E30258D5}"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4327-4BB3-965F-692352E7309A}"/>
                </c:ext>
                <c:ext xmlns:c15="http://schemas.microsoft.com/office/drawing/2012/chart" uri="{CE6537A1-D6FC-4f65-9D91-7224C49458BB}">
                  <c15:layout/>
                  <c15:dlblFieldTable/>
                  <c15:showDataLabelsRange val="1"/>
                </c:ext>
              </c:extLst>
            </c:dLbl>
            <c:dLbl>
              <c:idx val="15"/>
              <c:layout>
                <c:manualLayout>
                  <c:x val="-0.12640123980152057"/>
                  <c:y val="-4.4526090637360995E-2"/>
                </c:manualLayout>
              </c:layout>
              <c:tx>
                <c:rich>
                  <a:bodyPr/>
                  <a:lstStyle/>
                  <a:p>
                    <a:fld id="{A7631FE0-887C-4A39-BBF8-B8173A38EB4B}" type="CELLRANGE">
                      <a:rPr lang="en-US" altLang="ko-KR" baseline="0"/>
                      <a:pPr/>
                      <a:t>[CELLRANGE]</a:t>
                    </a:fld>
                    <a:r>
                      <a:rPr lang="en-US" altLang="ko-KR" baseline="0"/>
                      <a:t>, </a:t>
                    </a:r>
                    <a:fld id="{7091694C-51C3-4C3F-AFAB-DCF39F5B0D74}"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4327-4BB3-965F-692352E7309A}"/>
                </c:ext>
                <c:ext xmlns:c15="http://schemas.microsoft.com/office/drawing/2012/chart" uri="{CE6537A1-D6FC-4f65-9D91-7224C49458BB}">
                  <c15:layout/>
                  <c15:dlblFieldTable/>
                  <c15:showDataLabelsRange val="1"/>
                </c:ext>
              </c:extLst>
            </c:dLbl>
            <c:dLbl>
              <c:idx val="16"/>
              <c:layout>
                <c:manualLayout>
                  <c:x val="8.8259413179144468E-3"/>
                  <c:y val="8.2773845606293972E-2"/>
                </c:manualLayout>
              </c:layout>
              <c:tx>
                <c:rich>
                  <a:bodyPr/>
                  <a:lstStyle/>
                  <a:p>
                    <a:fld id="{8AED9830-E03F-4281-86D5-881441218B75}" type="CELLRANGE">
                      <a:rPr lang="en-US" altLang="ko-KR" baseline="0"/>
                      <a:pPr/>
                      <a:t>[CELLRANGE]</a:t>
                    </a:fld>
                    <a:r>
                      <a:rPr lang="en-US" altLang="ko-KR" baseline="0"/>
                      <a:t>, </a:t>
                    </a:r>
                    <a:fld id="{984CFAED-62AF-4A24-AF1A-A13129BCCD41}"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4327-4BB3-965F-692352E7309A}"/>
                </c:ext>
                <c:ext xmlns:c15="http://schemas.microsoft.com/office/drawing/2012/chart" uri="{CE6537A1-D6FC-4f65-9D91-7224C49458BB}">
                  <c15:layout/>
                  <c15:dlblFieldTable/>
                  <c15:showDataLabelsRange val="1"/>
                </c:ext>
              </c:extLst>
            </c:dLbl>
            <c:dLbl>
              <c:idx val="17"/>
              <c:layout>
                <c:manualLayout>
                  <c:x val="-1.5330729564818547E-4"/>
                  <c:y val="-2.710657225730748E-2"/>
                </c:manualLayout>
              </c:layout>
              <c:tx>
                <c:rich>
                  <a:bodyPr/>
                  <a:lstStyle/>
                  <a:p>
                    <a:fld id="{04F7D3D4-C90A-4308-B0C7-2925B4BB237E}" type="CELLRANGE">
                      <a:rPr lang="en-US" altLang="ko-KR" baseline="0"/>
                      <a:pPr/>
                      <a:t>[CELLRANGE]</a:t>
                    </a:fld>
                    <a:r>
                      <a:rPr lang="en-US" altLang="ko-KR" baseline="0"/>
                      <a:t>, </a:t>
                    </a:r>
                    <a:fld id="{E96D68EE-CCCC-4D4F-9264-3F9376615B57}"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4327-4BB3-965F-692352E7309A}"/>
                </c:ext>
                <c:ext xmlns:c15="http://schemas.microsoft.com/office/drawing/2012/chart" uri="{CE6537A1-D6FC-4f65-9D91-7224C49458BB}">
                  <c15:layout/>
                  <c15:dlblFieldTable/>
                  <c15:showDataLabelsRange val="1"/>
                </c:ext>
              </c:extLst>
            </c:dLbl>
            <c:dLbl>
              <c:idx val="18"/>
              <c:layout>
                <c:manualLayout>
                  <c:x val="-3.8369304556354913E-2"/>
                  <c:y val="-3.0563511739476901E-2"/>
                </c:manualLayout>
              </c:layout>
              <c:tx>
                <c:rich>
                  <a:bodyPr/>
                  <a:lstStyle/>
                  <a:p>
                    <a:fld id="{6E62476D-E8BA-45FE-96A8-CFBDDB51291D}" type="CELLRANGE">
                      <a:rPr lang="en-US" altLang="ko-KR" baseline="0"/>
                      <a:pPr/>
                      <a:t>[CELLRANGE]</a:t>
                    </a:fld>
                    <a:r>
                      <a:rPr lang="en-US" altLang="ko-KR" baseline="0"/>
                      <a:t>, </a:t>
                    </a:r>
                    <a:fld id="{4B6DCDC0-7455-454A-B739-A0FC38548367}"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4327-4BB3-965F-692352E7309A}"/>
                </c:ext>
                <c:ext xmlns:c15="http://schemas.microsoft.com/office/drawing/2012/chart" uri="{CE6537A1-D6FC-4f65-9D91-7224C49458BB}">
                  <c15:layout/>
                  <c15:dlblFieldTable/>
                  <c15:showDataLabelsRange val="1"/>
                </c:ext>
              </c:extLst>
            </c:dLbl>
            <c:dLbl>
              <c:idx val="19"/>
              <c:layout>
                <c:manualLayout>
                  <c:x val="-6.8842342279733695E-2"/>
                  <c:y val="4.4343131574800236E-2"/>
                </c:manualLayout>
              </c:layout>
              <c:tx>
                <c:rich>
                  <a:bodyPr/>
                  <a:lstStyle/>
                  <a:p>
                    <a:fld id="{F5ACC5A3-FFC4-4B1F-8BEE-D97208BF2770}" type="CELLRANGE">
                      <a:rPr lang="en-US" altLang="ko-KR" baseline="0"/>
                      <a:pPr/>
                      <a:t>[CELLRANGE]</a:t>
                    </a:fld>
                    <a:r>
                      <a:rPr lang="en-US" altLang="ko-KR" baseline="0"/>
                      <a:t>, </a:t>
                    </a:r>
                    <a:fld id="{FFAC3DB0-FE0F-49AD-99EB-9605504903DA}"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4327-4BB3-965F-692352E7309A}"/>
                </c:ext>
                <c:ext xmlns:c15="http://schemas.microsoft.com/office/drawing/2012/chart" uri="{CE6537A1-D6FC-4f65-9D91-7224C49458BB}">
                  <c15:layout/>
                  <c15:dlblFieldTable/>
                  <c15:showDataLabelsRange val="1"/>
                </c:ext>
              </c:extLst>
            </c:dLbl>
            <c:dLbl>
              <c:idx val="20"/>
              <c:layout>
                <c:manualLayout>
                  <c:x val="-0.12532836671438699"/>
                  <c:y val="-5.4196534730650888E-17"/>
                </c:manualLayout>
              </c:layout>
              <c:tx>
                <c:rich>
                  <a:bodyPr/>
                  <a:lstStyle/>
                  <a:p>
                    <a:fld id="{96542C4C-EEF1-4767-8960-B16248AC5132}" type="CELLRANGE">
                      <a:rPr lang="en-US" altLang="ko-KR" baseline="0"/>
                      <a:pPr/>
                      <a:t>[CELLRANGE]</a:t>
                    </a:fld>
                    <a:r>
                      <a:rPr lang="en-US" altLang="ko-KR" baseline="0"/>
                      <a:t>, </a:t>
                    </a:r>
                    <a:fld id="{811CF9CF-A9DA-4E2E-A90C-A8E33873FECB}"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4327-4BB3-965F-692352E7309A}"/>
                </c:ext>
                <c:ext xmlns:c15="http://schemas.microsoft.com/office/drawing/2012/chart" uri="{CE6537A1-D6FC-4f65-9D91-7224C49458BB}">
                  <c15:layout/>
                  <c15:dlblFieldTable/>
                  <c15:showDataLabelsRange val="1"/>
                </c:ext>
              </c:extLst>
            </c:dLbl>
            <c:dLbl>
              <c:idx val="21"/>
              <c:layout>
                <c:manualLayout>
                  <c:x val="2.3021582733812808E-2"/>
                  <c:y val="1.5281755869738473E-2"/>
                </c:manualLayout>
              </c:layout>
              <c:tx>
                <c:rich>
                  <a:bodyPr/>
                  <a:lstStyle/>
                  <a:p>
                    <a:fld id="{A15FF699-83E6-4DAE-8008-BA4E31303835}" type="CELLRANGE">
                      <a:rPr lang="en-US" altLang="ko-KR" baseline="0"/>
                      <a:pPr/>
                      <a:t>[CELLRANGE]</a:t>
                    </a:fld>
                    <a:r>
                      <a:rPr lang="en-US" altLang="ko-KR" baseline="0"/>
                      <a:t>, </a:t>
                    </a:r>
                    <a:fld id="{16B0D245-E84F-412F-95D2-6FDD37D03D6E}" type="YVALUE">
                      <a:rPr lang="en-US" altLang="ko-KR" baseline="0"/>
                      <a:pPr/>
                      <a:t>[Y 값]</a:t>
                    </a:fld>
                    <a:endParaRPr lang="en-US" altLang="ko-KR" baseline="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4327-4BB3-965F-692352E7309A}"/>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1159281137503996"/>
                  <c:y val="0.26159933687814579"/>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HomeSafety!$D$3:$D$24</c:f>
              <c:numCache>
                <c:formatCode>0.00_);[Red]\(0.00\)</c:formatCode>
                <c:ptCount val="22"/>
                <c:pt idx="0">
                  <c:v>3.7781629116117852</c:v>
                </c:pt>
                <c:pt idx="1">
                  <c:v>3.6507352941176472</c:v>
                </c:pt>
                <c:pt idx="3">
                  <c:v>3.6080449017773621</c:v>
                </c:pt>
                <c:pt idx="4">
                  <c:v>3.7062999112688555</c:v>
                </c:pt>
                <c:pt idx="5">
                  <c:v>3.6286571642910728</c:v>
                </c:pt>
                <c:pt idx="6">
                  <c:v>3.8022312373225153</c:v>
                </c:pt>
                <c:pt idx="7">
                  <c:v>3.6089651883643299</c:v>
                </c:pt>
                <c:pt idx="8">
                  <c:v>3.6039360393603936</c:v>
                </c:pt>
                <c:pt idx="9">
                  <c:v>3.7688504326328802</c:v>
                </c:pt>
                <c:pt idx="10">
                  <c:v>3.5770065075921909</c:v>
                </c:pt>
                <c:pt idx="11">
                  <c:v>3.2545243955407557</c:v>
                </c:pt>
                <c:pt idx="12">
                  <c:v>3.6837820914214152</c:v>
                </c:pt>
                <c:pt idx="13">
                  <c:v>3.5786818038473669</c:v>
                </c:pt>
                <c:pt idx="14">
                  <c:v>3.4304840370751801</c:v>
                </c:pt>
                <c:pt idx="15">
                  <c:v>3.633116883116883</c:v>
                </c:pt>
                <c:pt idx="16">
                  <c:v>3.4782608695652173</c:v>
                </c:pt>
                <c:pt idx="17">
                  <c:v>3.7306701030927836</c:v>
                </c:pt>
                <c:pt idx="18">
                  <c:v>3.8438045375218151</c:v>
                </c:pt>
                <c:pt idx="19">
                  <c:v>3.3015873015873014</c:v>
                </c:pt>
                <c:pt idx="20">
                  <c:v>3.321794871794872</c:v>
                </c:pt>
                <c:pt idx="21">
                  <c:v>3.6918976545842219</c:v>
                </c:pt>
              </c:numCache>
            </c:numRef>
          </c:xVal>
          <c:yVal>
            <c:numRef>
              <c:f>HomeSafety!$E$3:$E$24</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4327-4BB3-965F-692352E7309A}"/>
            </c:ext>
            <c:ext xmlns:c15="http://schemas.microsoft.com/office/drawing/2012/chart" uri="{02D57815-91ED-43cb-92C2-25804820EDAC}">
              <c15:datalabelsRange>
                <c15:f>HomeSafety!$C$3:$C$24</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showLegendKey val="0"/>
          <c:showVal val="1"/>
          <c:showCatName val="0"/>
          <c:showSerName val="0"/>
          <c:showPercent val="0"/>
          <c:showBubbleSize val="0"/>
        </c:dLbls>
        <c:axId val="237831920"/>
        <c:axId val="237822128"/>
      </c:scatterChart>
      <c:valAx>
        <c:axId val="237831920"/>
        <c:scaling>
          <c:orientation val="minMax"/>
          <c:max val="4"/>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Home</a:t>
                </a:r>
                <a:r>
                  <a:rPr lang="en-US" altLang="ko-KR" baseline="0"/>
                  <a:t> Safety</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22128"/>
        <c:crosses val="autoZero"/>
        <c:crossBetween val="midCat"/>
      </c:valAx>
      <c:valAx>
        <c:axId val="237822128"/>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31920"/>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1B6C1528-15D0-4E09-871F-EB562869688E}" type="CELLRANGE">
                      <a:rPr lang="en-US" altLang="ko-KR"/>
                      <a:pPr/>
                      <a:t>[CELLRANGE]</a:t>
                    </a:fld>
                    <a:r>
                      <a:rPr lang="en-US" altLang="ko-KR" baseline="0"/>
                      <a:t>, </a:t>
                    </a:r>
                    <a:fld id="{560AD62C-607A-462C-B517-16AB47D98038}"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6.4805586304364476E-2"/>
                  <c:y val="-7.7804756784256565E-2"/>
                </c:manualLayout>
              </c:layout>
              <c:tx>
                <c:rich>
                  <a:bodyPr/>
                  <a:lstStyle/>
                  <a:p>
                    <a:fld id="{82229600-4616-480B-AA3A-799D4F0D5687}" type="CELLRANGE">
                      <a:rPr lang="en-US" altLang="ko-KR" baseline="0"/>
                      <a:pPr/>
                      <a:t>[CELLRANGE]</a:t>
                    </a:fld>
                    <a:r>
                      <a:rPr lang="en-US" altLang="ko-KR" baseline="0"/>
                      <a:t>, </a:t>
                    </a:r>
                    <a:fld id="{9073AE70-A46F-4E28-8A3E-EB02DF1772E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7E4-4174-8915-FA6ACF621A07}"/>
                </c:ext>
                <c:ext xmlns:c15="http://schemas.microsoft.com/office/drawing/2012/chart" uri="{CE6537A1-D6FC-4f65-9D91-7224C49458BB}">
                  <c15:layout/>
                  <c15:dlblFieldTable/>
                  <c15:showDataLabelsRange val="1"/>
                </c:ext>
              </c:extLst>
            </c:dLbl>
            <c:dLbl>
              <c:idx val="2"/>
              <c:layout>
                <c:manualLayout>
                  <c:x val="-0.17488516190118145"/>
                  <c:y val="-4.5499323597766136E-2"/>
                </c:manualLayout>
              </c:layout>
              <c:tx>
                <c:rich>
                  <a:bodyPr/>
                  <a:lstStyle/>
                  <a:p>
                    <a:fld id="{6F4D10D5-BCD9-4FF4-99BB-D56C3F0DEA8F}" type="CELLRANGE">
                      <a:rPr lang="en-US" altLang="ko-KR" baseline="0"/>
                      <a:pPr/>
                      <a:t>[CELLRANGE]</a:t>
                    </a:fld>
                    <a:r>
                      <a:rPr lang="en-US" altLang="ko-KR" baseline="0"/>
                      <a:t>, </a:t>
                    </a:r>
                    <a:fld id="{A44135A7-DA4B-441D-B750-611C967B1E9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7E4-4174-8915-FA6ACF621A07}"/>
                </c:ext>
                <c:ext xmlns:c15="http://schemas.microsoft.com/office/drawing/2012/chart" uri="{CE6537A1-D6FC-4f65-9D91-7224C49458BB}">
                  <c15:layout/>
                  <c15:dlblFieldTable/>
                  <c15:showDataLabelsRange val="1"/>
                </c:ext>
              </c:extLst>
            </c:dLbl>
            <c:dLbl>
              <c:idx val="3"/>
              <c:layout>
                <c:manualLayout>
                  <c:x val="4.8622569393666932E-4"/>
                  <c:y val="2.2048400337622995E-2"/>
                </c:manualLayout>
              </c:layout>
              <c:tx>
                <c:rich>
                  <a:bodyPr/>
                  <a:lstStyle/>
                  <a:p>
                    <a:fld id="{1F8D529E-8BEA-4FE5-A68E-2D4F88EEB831}" type="CELLRANGE">
                      <a:rPr lang="en-US" altLang="ko-KR" baseline="0" dirty="0"/>
                      <a:pPr/>
                      <a:t>[CELLRANGE]</a:t>
                    </a:fld>
                    <a:r>
                      <a:rPr lang="en-US" altLang="ko-KR" baseline="0" dirty="0"/>
                      <a:t>, </a:t>
                    </a:r>
                    <a:fld id="{16EA60E2-C41E-4142-84CC-2C8B674E42A2}"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7E4-4174-8915-FA6ACF621A07}"/>
                </c:ext>
                <c:ext xmlns:c15="http://schemas.microsoft.com/office/drawing/2012/chart" uri="{CE6537A1-D6FC-4f65-9D91-7224C49458BB}">
                  <c15:layout/>
                  <c15:dlblFieldTable/>
                  <c15:showDataLabelsRange val="1"/>
                </c:ext>
              </c:extLst>
            </c:dLbl>
            <c:dLbl>
              <c:idx val="4"/>
              <c:layout>
                <c:manualLayout>
                  <c:x val="-0.14888601126450718"/>
                  <c:y val="-4.8436181160174362E-2"/>
                </c:manualLayout>
              </c:layout>
              <c:tx>
                <c:rich>
                  <a:bodyPr/>
                  <a:lstStyle/>
                  <a:p>
                    <a:fld id="{74FC8565-D15D-4566-AA4B-8796CA1299FA}" type="CELLRANGE">
                      <a:rPr lang="en-US" altLang="ko-KR" baseline="0"/>
                      <a:pPr/>
                      <a:t>[CELLRANGE]</a:t>
                    </a:fld>
                    <a:r>
                      <a:rPr lang="en-US" altLang="ko-KR" baseline="0"/>
                      <a:t>, </a:t>
                    </a:r>
                    <a:fld id="{EC604493-2B42-4B6E-8763-9F10276CC7A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57E4-4174-8915-FA6ACF621A07}"/>
                </c:ext>
                <c:ext xmlns:c15="http://schemas.microsoft.com/office/drawing/2012/chart" uri="{CE6537A1-D6FC-4f65-9D91-7224C49458BB}">
                  <c15:layout/>
                  <c15:dlblFieldTable/>
                  <c15:showDataLabelsRange val="1"/>
                </c:ext>
              </c:extLst>
            </c:dLbl>
            <c:dLbl>
              <c:idx val="5"/>
              <c:layout>
                <c:manualLayout>
                  <c:x val="-0.11919018080299644"/>
                  <c:y val="7.5100304091944457E-3"/>
                </c:manualLayout>
              </c:layout>
              <c:tx>
                <c:rich>
                  <a:bodyPr/>
                  <a:lstStyle/>
                  <a:p>
                    <a:fld id="{FD6B92BD-5B62-41AA-B8E0-8EECECA4606C}" type="CELLRANGE">
                      <a:rPr lang="en-US" altLang="ko-KR" baseline="0"/>
                      <a:pPr/>
                      <a:t>[CELLRANGE]</a:t>
                    </a:fld>
                    <a:r>
                      <a:rPr lang="en-US" altLang="ko-KR" baseline="0"/>
                      <a:t>, </a:t>
                    </a:r>
                    <a:fld id="{413F3594-D337-4A31-B3CF-0ECC813F7E7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57E4-4174-8915-FA6ACF621A07}"/>
                </c:ext>
                <c:ext xmlns:c15="http://schemas.microsoft.com/office/drawing/2012/chart" uri="{CE6537A1-D6FC-4f65-9D91-7224C49458BB}">
                  <c15:layout/>
                  <c15:dlblFieldTable/>
                  <c15:showDataLabelsRange val="1"/>
                </c:ext>
              </c:extLst>
            </c:dLbl>
            <c:dLbl>
              <c:idx val="6"/>
              <c:layout/>
              <c:tx>
                <c:rich>
                  <a:bodyPr/>
                  <a:lstStyle/>
                  <a:p>
                    <a:fld id="{7ED679A0-A07D-4550-BCBA-4EB908E22A96}" type="CELLRANGE">
                      <a:rPr lang="en-US" altLang="ko-KR"/>
                      <a:pPr/>
                      <a:t>[CELLRANGE]</a:t>
                    </a:fld>
                    <a:r>
                      <a:rPr lang="en-US" altLang="ko-KR" baseline="0"/>
                      <a:t>, </a:t>
                    </a:r>
                    <a:fld id="{4B72B4DB-662C-4932-A8AA-A9EA4159552D}"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manualLayout>
                  <c:x val="-0.1117507327499182"/>
                  <c:y val="-3.1555518080832977E-2"/>
                </c:manualLayout>
              </c:layout>
              <c:tx>
                <c:rich>
                  <a:bodyPr/>
                  <a:lstStyle/>
                  <a:p>
                    <a:fld id="{3A531244-9E29-425C-9F0E-8A18C3524505}" type="CELLRANGE">
                      <a:rPr lang="en-US" altLang="ko-KR" baseline="0"/>
                      <a:pPr/>
                      <a:t>[CELLRANGE]</a:t>
                    </a:fld>
                    <a:r>
                      <a:rPr lang="en-US" altLang="ko-KR" baseline="0"/>
                      <a:t>, </a:t>
                    </a:r>
                    <a:fld id="{F380129B-EDCB-40C8-948D-9C9D63FD4CA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57E4-4174-8915-FA6ACF621A07}"/>
                </c:ext>
                <c:ext xmlns:c15="http://schemas.microsoft.com/office/drawing/2012/chart" uri="{CE6537A1-D6FC-4f65-9D91-7224C49458BB}">
                  <c15:layout/>
                  <c15:dlblFieldTable/>
                  <c15:showDataLabelsRange val="1"/>
                </c:ext>
              </c:extLst>
            </c:dLbl>
            <c:dLbl>
              <c:idx val="8"/>
              <c:layout>
                <c:manualLayout>
                  <c:x val="-0.10131539923557313"/>
                  <c:y val="-4.8029982660734133E-2"/>
                </c:manualLayout>
              </c:layout>
              <c:tx>
                <c:rich>
                  <a:bodyPr/>
                  <a:lstStyle/>
                  <a:p>
                    <a:fld id="{700F25CE-A2D9-49DC-A395-F4FE748B5403}" type="CELLRANGE">
                      <a:rPr lang="en-US" altLang="ko-KR" baseline="0"/>
                      <a:pPr/>
                      <a:t>[CELLRANGE]</a:t>
                    </a:fld>
                    <a:r>
                      <a:rPr lang="en-US" altLang="ko-KR" baseline="0"/>
                      <a:t>, </a:t>
                    </a:r>
                    <a:fld id="{754739F7-F3EB-451C-9F09-A79FAE24B63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57E4-4174-8915-FA6ACF621A07}"/>
                </c:ext>
                <c:ext xmlns:c15="http://schemas.microsoft.com/office/drawing/2012/chart" uri="{CE6537A1-D6FC-4f65-9D91-7224C49458BB}">
                  <c15:layout/>
                  <c15:dlblFieldTable/>
                  <c15:showDataLabelsRange val="1"/>
                </c:ext>
              </c:extLst>
            </c:dLbl>
            <c:dLbl>
              <c:idx val="9"/>
              <c:layout/>
              <c:tx>
                <c:rich>
                  <a:bodyPr/>
                  <a:lstStyle/>
                  <a:p>
                    <a:fld id="{BDDA6E59-F9D3-49EE-BF24-E54C1B4A7F15}" type="CELLRANGE">
                      <a:rPr lang="en-US" altLang="ko-KR"/>
                      <a:pPr/>
                      <a:t>[CELLRANGE]</a:t>
                    </a:fld>
                    <a:r>
                      <a:rPr lang="en-US" altLang="ko-KR" baseline="0"/>
                      <a:t>, </a:t>
                    </a:r>
                    <a:fld id="{C1278A50-D4D7-43FA-8A1C-78905FEEFACC}"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tx>
                <c:rich>
                  <a:bodyPr/>
                  <a:lstStyle/>
                  <a:p>
                    <a:fld id="{FDDFF82A-BF8E-456E-A371-D09EDF53CB56}" type="CELLRANGE">
                      <a:rPr lang="en-US" altLang="ko-KR"/>
                      <a:pPr/>
                      <a:t>[CELLRANGE]</a:t>
                    </a:fld>
                    <a:r>
                      <a:rPr lang="en-US" altLang="ko-KR" baseline="0"/>
                      <a:t>, </a:t>
                    </a:r>
                    <a:fld id="{501F36DD-9470-49BC-8CE4-9ED7223E954E}"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1"/>
              <c:layout>
                <c:manualLayout>
                  <c:x val="-8.0786983855134817E-2"/>
                  <c:y val="3.6732688149664003E-2"/>
                </c:manualLayout>
              </c:layout>
              <c:tx>
                <c:rich>
                  <a:bodyPr/>
                  <a:lstStyle/>
                  <a:p>
                    <a:fld id="{7550F564-C49B-4939-BC98-DC04FBFE1651}" type="CELLRANGE">
                      <a:rPr lang="en-US" altLang="ko-KR" baseline="0"/>
                      <a:pPr/>
                      <a:t>[CELLRANGE]</a:t>
                    </a:fld>
                    <a:r>
                      <a:rPr lang="en-US" altLang="ko-KR" baseline="0"/>
                      <a:t>, </a:t>
                    </a:r>
                    <a:fld id="{DF6B862C-6710-4B24-99D7-35799954740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57E4-4174-8915-FA6ACF621A07}"/>
                </c:ext>
                <c:ext xmlns:c15="http://schemas.microsoft.com/office/drawing/2012/chart" uri="{CE6537A1-D6FC-4f65-9D91-7224C49458BB}">
                  <c15:layout/>
                  <c15:dlblFieldTable/>
                  <c15:showDataLabelsRange val="1"/>
                </c:ext>
              </c:extLst>
            </c:dLbl>
            <c:dLbl>
              <c:idx val="12"/>
              <c:layout>
                <c:manualLayout>
                  <c:x val="-6.8589848019660671E-2"/>
                  <c:y val="-3.3751893348133243E-2"/>
                </c:manualLayout>
              </c:layout>
              <c:tx>
                <c:rich>
                  <a:bodyPr/>
                  <a:lstStyle/>
                  <a:p>
                    <a:fld id="{583A41DC-B348-4424-BA81-B4C496F6C824}" type="CELLRANGE">
                      <a:rPr lang="en-US" altLang="ko-KR" baseline="0"/>
                      <a:pPr/>
                      <a:t>[CELLRANGE]</a:t>
                    </a:fld>
                    <a:r>
                      <a:rPr lang="en-US" altLang="ko-KR" baseline="0"/>
                      <a:t>, </a:t>
                    </a:r>
                    <a:fld id="{67D90A30-15BD-4199-8236-30C5E6BB26A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57E4-4174-8915-FA6ACF621A07}"/>
                </c:ext>
                <c:ext xmlns:c15="http://schemas.microsoft.com/office/drawing/2012/chart" uri="{CE6537A1-D6FC-4f65-9D91-7224C49458BB}">
                  <c15:layout/>
                  <c15:dlblFieldTable/>
                  <c15:showDataLabelsRange val="1"/>
                </c:ext>
              </c:extLst>
            </c:dLbl>
            <c:dLbl>
              <c:idx val="13"/>
              <c:layout>
                <c:manualLayout>
                  <c:x val="-1.1989668400203419E-2"/>
                  <c:y val="3.8177529570918176E-2"/>
                </c:manualLayout>
              </c:layout>
              <c:tx>
                <c:rich>
                  <a:bodyPr/>
                  <a:lstStyle/>
                  <a:p>
                    <a:fld id="{AD7E6126-A799-42AC-9F3C-571560E142DE}" type="CELLRANGE">
                      <a:rPr lang="en-US" altLang="ko-KR" baseline="0"/>
                      <a:pPr/>
                      <a:t>[CELLRANGE]</a:t>
                    </a:fld>
                    <a:r>
                      <a:rPr lang="en-US" altLang="ko-KR" baseline="0"/>
                      <a:t>, </a:t>
                    </a:r>
                    <a:fld id="{C91F4414-7EAF-4DEA-B274-D37D71C51C36}"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57E4-4174-8915-FA6ACF621A07}"/>
                </c:ext>
                <c:ext xmlns:c15="http://schemas.microsoft.com/office/drawing/2012/chart" uri="{CE6537A1-D6FC-4f65-9D91-7224C49458BB}">
                  <c15:layout/>
                  <c15:dlblFieldTable/>
                  <c15:showDataLabelsRange val="1"/>
                </c:ext>
              </c:extLst>
            </c:dLbl>
            <c:dLbl>
              <c:idx val="14"/>
              <c:layout>
                <c:manualLayout>
                  <c:x val="-0.18580017683465971"/>
                  <c:y val="4.5543260836888783E-2"/>
                </c:manualLayout>
              </c:layout>
              <c:tx>
                <c:rich>
                  <a:bodyPr/>
                  <a:lstStyle/>
                  <a:p>
                    <a:fld id="{7D4EC689-D579-4D26-8EE2-7128302FD305}" type="CELLRANGE">
                      <a:rPr lang="en-US" altLang="ko-KR" baseline="0"/>
                      <a:pPr/>
                      <a:t>[CELLRANGE]</a:t>
                    </a:fld>
                    <a:r>
                      <a:rPr lang="en-US" altLang="ko-KR" baseline="0"/>
                      <a:t>, </a:t>
                    </a:r>
                    <a:fld id="{715BB485-F499-4E3F-BEF5-193C5F092DF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57E4-4174-8915-FA6ACF621A07}"/>
                </c:ext>
                <c:ext xmlns:c15="http://schemas.microsoft.com/office/drawing/2012/chart" uri="{CE6537A1-D6FC-4f65-9D91-7224C49458BB}">
                  <c15:layout/>
                  <c15:dlblFieldTable/>
                  <c15:showDataLabelsRange val="1"/>
                </c:ext>
              </c:extLst>
            </c:dLbl>
            <c:dLbl>
              <c:idx val="15"/>
              <c:layout/>
              <c:tx>
                <c:rich>
                  <a:bodyPr/>
                  <a:lstStyle/>
                  <a:p>
                    <a:fld id="{51F2CC4C-12C5-42C2-8B46-B86E73CB946E}" type="CELLRANGE">
                      <a:rPr lang="en-US" altLang="ko-KR"/>
                      <a:pPr/>
                      <a:t>[CELLRANGE]</a:t>
                    </a:fld>
                    <a:r>
                      <a:rPr lang="en-US" altLang="ko-KR" baseline="0"/>
                      <a:t>, </a:t>
                    </a:r>
                    <a:fld id="{CA2E7ECE-51FC-466E-A328-557824BD5198}"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6"/>
              <c:layout>
                <c:manualLayout>
                  <c:x val="-0.1095097611666257"/>
                  <c:y val="4.4502986710880613E-2"/>
                </c:manualLayout>
              </c:layout>
              <c:tx>
                <c:rich>
                  <a:bodyPr/>
                  <a:lstStyle/>
                  <a:p>
                    <a:fld id="{F5CE0ACE-109A-43A1-9725-46CE99FBF2C2}" type="CELLRANGE">
                      <a:rPr lang="en-US" altLang="ko-KR" baseline="0"/>
                      <a:pPr/>
                      <a:t>[CELLRANGE]</a:t>
                    </a:fld>
                    <a:r>
                      <a:rPr lang="en-US" altLang="ko-KR" baseline="0"/>
                      <a:t>, </a:t>
                    </a:r>
                    <a:fld id="{DD516B43-DFDD-46C4-8E90-E8A31AC14B4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57E4-4174-8915-FA6ACF621A07}"/>
                </c:ext>
                <c:ext xmlns:c15="http://schemas.microsoft.com/office/drawing/2012/chart" uri="{CE6537A1-D6FC-4f65-9D91-7224C49458BB}">
                  <c15:layout/>
                  <c15:dlblFieldTable/>
                  <c15:showDataLabelsRange val="1"/>
                </c:ext>
              </c:extLst>
            </c:dLbl>
            <c:dLbl>
              <c:idx val="17"/>
              <c:layout/>
              <c:tx>
                <c:rich>
                  <a:bodyPr/>
                  <a:lstStyle/>
                  <a:p>
                    <a:fld id="{4910F111-8910-4B8C-9049-7D016DA3484E}" type="CELLRANGE">
                      <a:rPr lang="en-US" altLang="ko-KR"/>
                      <a:pPr/>
                      <a:t>[CELLRANGE]</a:t>
                    </a:fld>
                    <a:r>
                      <a:rPr lang="en-US" altLang="ko-KR" baseline="0"/>
                      <a:t>, </a:t>
                    </a:r>
                    <a:fld id="{E0BA5D50-A140-413B-958B-5491B9D365AD}"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8"/>
              <c:layout>
                <c:manualLayout>
                  <c:x val="-7.1073469927664876E-2"/>
                  <c:y val="-5.7246753847399086E-2"/>
                </c:manualLayout>
              </c:layout>
              <c:tx>
                <c:rich>
                  <a:bodyPr/>
                  <a:lstStyle/>
                  <a:p>
                    <a:fld id="{8DEBC8F6-EAF6-402B-8F52-E6819B17A0DE}" type="CELLRANGE">
                      <a:rPr lang="en-US" altLang="ko-KR" baseline="0"/>
                      <a:pPr/>
                      <a:t>[CELLRANGE]</a:t>
                    </a:fld>
                    <a:r>
                      <a:rPr lang="en-US" altLang="ko-KR" baseline="0"/>
                      <a:t>, </a:t>
                    </a:r>
                    <a:fld id="{322BDF39-3492-4264-A568-56803D894D1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57E4-4174-8915-FA6ACF621A07}"/>
                </c:ext>
                <c:ext xmlns:c15="http://schemas.microsoft.com/office/drawing/2012/chart" uri="{CE6537A1-D6FC-4f65-9D91-7224C49458BB}">
                  <c15:layout/>
                  <c15:dlblFieldTable/>
                  <c15:showDataLabelsRange val="1"/>
                </c:ext>
              </c:extLst>
            </c:dLbl>
            <c:dLbl>
              <c:idx val="19"/>
              <c:layout>
                <c:manualLayout>
                  <c:x val="-6.2914777788990808E-2"/>
                  <c:y val="5.5177315734045031E-2"/>
                </c:manualLayout>
              </c:layout>
              <c:tx>
                <c:rich>
                  <a:bodyPr/>
                  <a:lstStyle/>
                  <a:p>
                    <a:fld id="{AAE6DE95-030F-4678-9792-675826BC3D28}" type="CELLRANGE">
                      <a:rPr lang="en-US" altLang="ko-KR" baseline="0"/>
                      <a:pPr/>
                      <a:t>[CELLRANGE]</a:t>
                    </a:fld>
                    <a:r>
                      <a:rPr lang="en-US" altLang="ko-KR" baseline="0"/>
                      <a:t>, </a:t>
                    </a:r>
                    <a:fld id="{C472F5C1-DD72-4906-B598-5EC83C99EFE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57E4-4174-8915-FA6ACF621A07}"/>
                </c:ext>
                <c:ext xmlns:c15="http://schemas.microsoft.com/office/drawing/2012/chart" uri="{CE6537A1-D6FC-4f65-9D91-7224C49458BB}">
                  <c15:layout/>
                  <c15:dlblFieldTable/>
                  <c15:showDataLabelsRange val="1"/>
                </c:ext>
              </c:extLst>
            </c:dLbl>
            <c:dLbl>
              <c:idx val="20"/>
              <c:layout/>
              <c:tx>
                <c:rich>
                  <a:bodyPr/>
                  <a:lstStyle/>
                  <a:p>
                    <a:fld id="{1422ABEB-037C-4497-9355-55E515FA27B4}" type="CELLRANGE">
                      <a:rPr lang="en-US" altLang="ko-KR"/>
                      <a:pPr/>
                      <a:t>[CELLRANGE]</a:t>
                    </a:fld>
                    <a:r>
                      <a:rPr lang="en-US" altLang="ko-KR" baseline="0"/>
                      <a:t>, </a:t>
                    </a:r>
                    <a:fld id="{A4B61654-111E-44A7-A9BD-D01E74D51ED1}"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1"/>
              <c:layout>
                <c:manualLayout>
                  <c:x val="-1.6607141613929558E-3"/>
                  <c:y val="-3.7047006274133411E-2"/>
                </c:manualLayout>
              </c:layout>
              <c:tx>
                <c:rich>
                  <a:bodyPr/>
                  <a:lstStyle/>
                  <a:p>
                    <a:fld id="{5A36439C-0C30-4B1E-BB9F-B14F401C3BED}" type="CELLRANGE">
                      <a:rPr lang="en-US" altLang="ko-KR" baseline="0"/>
                      <a:pPr/>
                      <a:t>[CELLRANGE]</a:t>
                    </a:fld>
                    <a:r>
                      <a:rPr lang="en-US" altLang="ko-KR" baseline="0"/>
                      <a:t>, </a:t>
                    </a:r>
                    <a:fld id="{4EEB0382-C4BE-4C26-BB44-B2967C940B7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57E4-4174-8915-FA6ACF621A07}"/>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28764259905177636"/>
                  <c:y val="0.1271310139096049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AccessMaterials!$C$5:$C$26</c:f>
              <c:numCache>
                <c:formatCode>0.00_);[Red]\(0.00\)</c:formatCode>
                <c:ptCount val="22"/>
                <c:pt idx="0">
                  <c:v>7.0391156462585034</c:v>
                </c:pt>
                <c:pt idx="1">
                  <c:v>6.3050397877984086</c:v>
                </c:pt>
                <c:pt idx="2">
                  <c:v>5.6126984126984123</c:v>
                </c:pt>
                <c:pt idx="3">
                  <c:v>6.6761207685269897</c:v>
                </c:pt>
                <c:pt idx="4">
                  <c:v>5.7434325744308232</c:v>
                </c:pt>
                <c:pt idx="5">
                  <c:v>7.0666666666666664</c:v>
                </c:pt>
                <c:pt idx="6">
                  <c:v>7.6442021803766105</c:v>
                </c:pt>
                <c:pt idx="7">
                  <c:v>7.0873161764705879</c:v>
                </c:pt>
                <c:pt idx="8">
                  <c:v>7.4775757575757575</c:v>
                </c:pt>
                <c:pt idx="9">
                  <c:v>7.0182481751824817</c:v>
                </c:pt>
                <c:pt idx="10">
                  <c:v>6.2050739957716701</c:v>
                </c:pt>
                <c:pt idx="11">
                  <c:v>5.917024128686327</c:v>
                </c:pt>
                <c:pt idx="12">
                  <c:v>5.7658656808379547</c:v>
                </c:pt>
                <c:pt idx="13">
                  <c:v>7.7149999999999999</c:v>
                </c:pt>
                <c:pt idx="14">
                  <c:v>6.6146881287726362</c:v>
                </c:pt>
                <c:pt idx="15">
                  <c:v>7.2381729200652529</c:v>
                </c:pt>
                <c:pt idx="16">
                  <c:v>4.725822532402792</c:v>
                </c:pt>
                <c:pt idx="17">
                  <c:v>7.795739348370927</c:v>
                </c:pt>
                <c:pt idx="18">
                  <c:v>7.4492023509655754</c:v>
                </c:pt>
                <c:pt idx="19">
                  <c:v>5.7780126849894291</c:v>
                </c:pt>
                <c:pt idx="20">
                  <c:v>6.1068047337278104</c:v>
                </c:pt>
                <c:pt idx="21">
                  <c:v>7.4438614900314795</c:v>
                </c:pt>
              </c:numCache>
            </c:numRef>
          </c:xVal>
          <c:yVal>
            <c:numRef>
              <c:f>AccessMaterials!$D$5:$D$26</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57E4-4174-8915-FA6ACF621A07}"/>
            </c:ext>
            <c:ext xmlns:c15="http://schemas.microsoft.com/office/drawing/2012/chart" uri="{02D57815-91ED-43cb-92C2-25804820EDAC}">
              <c15:datalabelsRange>
                <c15:f>AccessMaterials!$B$5:$B$26</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237833552"/>
        <c:axId val="237823216"/>
      </c:scatterChart>
      <c:valAx>
        <c:axId val="237833552"/>
        <c:scaling>
          <c:orientation val="minMax"/>
          <c:max val="8"/>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Access Materials</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23216"/>
        <c:crosses val="autoZero"/>
        <c:crossBetween val="midCat"/>
      </c:valAx>
      <c:valAx>
        <c:axId val="237823216"/>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7833552"/>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083CBA55-2170-4E78-B0B9-AAD7D4348DF9}" type="CELLRANGE">
                      <a:rPr lang="en-US" altLang="ko-KR"/>
                      <a:pPr/>
                      <a:t>[CELLRANGE]</a:t>
                    </a:fld>
                    <a:r>
                      <a:rPr lang="en-US" altLang="ko-KR" baseline="0"/>
                      <a:t>, </a:t>
                    </a:r>
                    <a:fld id="{C576CDE0-14FD-4259-ADDB-06A8FB46005F}"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0.1236734992328949"/>
                  <c:y val="-2.3438320209973752E-2"/>
                </c:manualLayout>
              </c:layout>
              <c:tx>
                <c:rich>
                  <a:bodyPr/>
                  <a:lstStyle/>
                  <a:p>
                    <a:fld id="{6702977E-23F9-4B3E-9E56-D01829921723}" type="CELLRANGE">
                      <a:rPr lang="en-US" altLang="ko-KR" baseline="0"/>
                      <a:pPr/>
                      <a:t>[CELLRANGE]</a:t>
                    </a:fld>
                    <a:r>
                      <a:rPr lang="en-US" altLang="ko-KR" baseline="0"/>
                      <a:t>, </a:t>
                    </a:r>
                    <a:fld id="{8C548B0A-8F76-40A5-B7EF-CDA290B5174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B60-4505-A775-7A761257265C}"/>
                </c:ext>
                <c:ext xmlns:c15="http://schemas.microsoft.com/office/drawing/2012/chart" uri="{CE6537A1-D6FC-4f65-9D91-7224C49458BB}">
                  <c15:layout/>
                  <c15:dlblFieldTable/>
                  <c15:showDataLabelsRange val="1"/>
                </c:ext>
              </c:extLst>
            </c:dLbl>
            <c:dLbl>
              <c:idx val="2"/>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B60-4505-A775-7A761257265C}"/>
                </c:ext>
                <c:ext xmlns:c15="http://schemas.microsoft.com/office/drawing/2012/chart" uri="{CE6537A1-D6FC-4f65-9D91-7224C49458BB}"/>
              </c:extLst>
            </c:dLbl>
            <c:dLbl>
              <c:idx val="3"/>
              <c:layout>
                <c:manualLayout>
                  <c:x val="-2.8967919364779066E-3"/>
                  <c:y val="2.100612423447069E-2"/>
                </c:manualLayout>
              </c:layout>
              <c:tx>
                <c:rich>
                  <a:bodyPr/>
                  <a:lstStyle/>
                  <a:p>
                    <a:fld id="{373E743D-A150-4B9E-A040-FABBF7B99599}" type="CELLRANGE">
                      <a:rPr lang="en-US" altLang="ko-KR" baseline="0"/>
                      <a:pPr/>
                      <a:t>[CELLRANGE]</a:t>
                    </a:fld>
                    <a:r>
                      <a:rPr lang="en-US" altLang="ko-KR" baseline="0"/>
                      <a:t>, </a:t>
                    </a:r>
                    <a:fld id="{4B2AAE1A-F30C-41BB-9486-60EA32F6429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B60-4505-A775-7A761257265C}"/>
                </c:ext>
                <c:ext xmlns:c15="http://schemas.microsoft.com/office/drawing/2012/chart" uri="{CE6537A1-D6FC-4f65-9D91-7224C49458BB}">
                  <c15:layout/>
                  <c15:dlblFieldTable/>
                  <c15:showDataLabelsRange val="1"/>
                </c:ext>
              </c:extLst>
            </c:dLbl>
            <c:dLbl>
              <c:idx val="4"/>
              <c:layout>
                <c:manualLayout>
                  <c:x val="-2.2157919588239951E-2"/>
                  <c:y val="-3.0845727617381205E-2"/>
                </c:manualLayout>
              </c:layout>
              <c:tx>
                <c:rich>
                  <a:bodyPr/>
                  <a:lstStyle/>
                  <a:p>
                    <a:fld id="{4C041D80-C665-4803-B8CE-F75333B7A459}" type="CELLRANGE">
                      <a:rPr lang="en-US" altLang="ko-KR" baseline="0"/>
                      <a:pPr/>
                      <a:t>[CELLRANGE]</a:t>
                    </a:fld>
                    <a:r>
                      <a:rPr lang="en-US" altLang="ko-KR" baseline="0"/>
                      <a:t>, </a:t>
                    </a:r>
                    <a:fld id="{1A5E5AF2-0E6E-4B11-A17A-D702F665F2F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B60-4505-A775-7A761257265C}"/>
                </c:ext>
                <c:ext xmlns:c15="http://schemas.microsoft.com/office/drawing/2012/chart" uri="{CE6537A1-D6FC-4f65-9D91-7224C49458BB}">
                  <c15:layout/>
                  <c15:dlblFieldTable/>
                  <c15:showDataLabelsRange val="1"/>
                </c:ext>
              </c:extLst>
            </c:dLbl>
            <c:dLbl>
              <c:idx val="5"/>
              <c:layout>
                <c:manualLayout>
                  <c:x val="-2.520994403035165E-2"/>
                  <c:y val="-3.8253135024788568E-2"/>
                </c:manualLayout>
              </c:layout>
              <c:tx>
                <c:rich>
                  <a:bodyPr/>
                  <a:lstStyle/>
                  <a:p>
                    <a:fld id="{A13EA67A-CBE8-4890-BBFB-EDE6D050EFFF}" type="CELLRANGE">
                      <a:rPr lang="en-US" altLang="ko-KR" baseline="0"/>
                      <a:pPr/>
                      <a:t>[CELLRANGE]</a:t>
                    </a:fld>
                    <a:r>
                      <a:rPr lang="en-US" altLang="ko-KR" baseline="0"/>
                      <a:t>, </a:t>
                    </a:r>
                    <a:fld id="{9F8C79D1-2546-4B9A-BD78-73CCEE6DAE3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B60-4505-A775-7A761257265C}"/>
                </c:ext>
                <c:ext xmlns:c15="http://schemas.microsoft.com/office/drawing/2012/chart" uri="{CE6537A1-D6FC-4f65-9D91-7224C49458BB}">
                  <c15:layout/>
                  <c15:dlblFieldTable/>
                  <c15:showDataLabelsRange val="1"/>
                </c:ext>
              </c:extLst>
            </c:dLbl>
            <c:dLbl>
              <c:idx val="6"/>
              <c:layout>
                <c:manualLayout>
                  <c:x val="2.3031003263452577E-2"/>
                  <c:y val="-1.2160979877516216E-3"/>
                </c:manualLayout>
              </c:layout>
              <c:tx>
                <c:rich>
                  <a:bodyPr/>
                  <a:lstStyle/>
                  <a:p>
                    <a:fld id="{2670174A-BBD4-4D70-A63B-AC4814A8D2F9}" type="CELLRANGE">
                      <a:rPr lang="en-US" altLang="ko-KR" baseline="0"/>
                      <a:pPr/>
                      <a:t>[CELLRANGE]</a:t>
                    </a:fld>
                    <a:r>
                      <a:rPr lang="en-US" altLang="ko-KR" baseline="0"/>
                      <a:t>, </a:t>
                    </a:r>
                    <a:fld id="{C5017835-25A4-4045-B63C-BE81B930C5C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FB60-4505-A775-7A761257265C}"/>
                </c:ext>
                <c:ext xmlns:c15="http://schemas.microsoft.com/office/drawing/2012/chart" uri="{CE6537A1-D6FC-4f65-9D91-7224C49458BB}">
                  <c15:layout/>
                  <c15:dlblFieldTable/>
                  <c15:showDataLabelsRange val="1"/>
                </c:ext>
              </c:extLst>
            </c:dLbl>
            <c:dLbl>
              <c:idx val="7"/>
              <c:layout/>
              <c:tx>
                <c:rich>
                  <a:bodyPr/>
                  <a:lstStyle/>
                  <a:p>
                    <a:fld id="{54AA4A44-A889-4C89-AD95-C4CEAE427F3B}" type="CELLRANGE">
                      <a:rPr lang="en-US" altLang="ko-KR"/>
                      <a:pPr/>
                      <a:t>[CELLRANGE]</a:t>
                    </a:fld>
                    <a:r>
                      <a:rPr lang="en-US" altLang="ko-KR" baseline="0"/>
                      <a:t>, </a:t>
                    </a:r>
                    <a:fld id="{8DC4C5D9-4B19-4F6D-8477-F8A498277548}"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tx>
                <c:rich>
                  <a:bodyPr/>
                  <a:lstStyle/>
                  <a:p>
                    <a:fld id="{E4EBD3CC-88B7-40DA-AD5D-8BE8AF1FDDEA}" type="CELLRANGE">
                      <a:rPr lang="en-US" altLang="ko-KR"/>
                      <a:pPr/>
                      <a:t>[CELLRANGE]</a:t>
                    </a:fld>
                    <a:r>
                      <a:rPr lang="en-US" altLang="ko-KR" baseline="0"/>
                      <a:t>, </a:t>
                    </a:r>
                    <a:fld id="{8A831891-97B9-4F44-A9FC-2F7380C47579}"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tx>
                <c:rich>
                  <a:bodyPr/>
                  <a:lstStyle/>
                  <a:p>
                    <a:fld id="{EEF17B2C-E5C4-4C3C-832A-A4972E7408A9}" type="CELLRANGE">
                      <a:rPr lang="en-US" altLang="ko-KR"/>
                      <a:pPr/>
                      <a:t>[CELLRANGE]</a:t>
                    </a:fld>
                    <a:r>
                      <a:rPr lang="en-US" altLang="ko-KR" baseline="0"/>
                      <a:t>, </a:t>
                    </a:r>
                    <a:fld id="{070681F9-4822-41EF-807D-EC5203E3F0CC}"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FB60-4505-A775-7A761257265C}"/>
                </c:ext>
                <c:ext xmlns:c15="http://schemas.microsoft.com/office/drawing/2012/chart" uri="{CE6537A1-D6FC-4f65-9D91-7224C49458BB}"/>
              </c:extLst>
            </c:dLbl>
            <c:dLbl>
              <c:idx val="11"/>
              <c:layout>
                <c:manualLayout>
                  <c:x val="-7.6717120757005722E-2"/>
                  <c:y val="5.0635753864100318E-2"/>
                </c:manualLayout>
              </c:layout>
              <c:tx>
                <c:rich>
                  <a:bodyPr/>
                  <a:lstStyle/>
                  <a:p>
                    <a:fld id="{14E137BE-8217-40CA-847B-CC5DDEA281B0}" type="CELLRANGE">
                      <a:rPr lang="en-US" altLang="ko-KR" baseline="0"/>
                      <a:pPr/>
                      <a:t>[CELLRANGE]</a:t>
                    </a:fld>
                    <a:r>
                      <a:rPr lang="en-US" altLang="ko-KR" baseline="0"/>
                      <a:t>, </a:t>
                    </a:r>
                    <a:fld id="{CDE433D0-AB9A-43DB-B1BE-0074926E806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FB60-4505-A775-7A761257265C}"/>
                </c:ext>
                <c:ext xmlns:c15="http://schemas.microsoft.com/office/drawing/2012/chart" uri="{CE6537A1-D6FC-4f65-9D91-7224C49458BB}">
                  <c15:layout/>
                  <c15:dlblFieldTable/>
                  <c15:showDataLabelsRange val="1"/>
                </c:ext>
              </c:extLst>
            </c:dLbl>
            <c:dLbl>
              <c:idx val="12"/>
              <c:layout>
                <c:manualLayout>
                  <c:x val="-0.10711598235003779"/>
                  <c:y val="-3.5783999222319521E-2"/>
                </c:manualLayout>
              </c:layout>
              <c:tx>
                <c:rich>
                  <a:bodyPr/>
                  <a:lstStyle/>
                  <a:p>
                    <a:fld id="{A36707AC-25CC-4829-AA3B-81115569C019}" type="CELLRANGE">
                      <a:rPr lang="en-US" altLang="ko-KR" baseline="0"/>
                      <a:pPr/>
                      <a:t>[CELLRANGE]</a:t>
                    </a:fld>
                    <a:r>
                      <a:rPr lang="en-US" altLang="ko-KR" baseline="0"/>
                      <a:t>, </a:t>
                    </a:r>
                    <a:fld id="{0AC06F43-6DCC-4626-A411-CC7FFD5A481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FB60-4505-A775-7A761257265C}"/>
                </c:ext>
                <c:ext xmlns:c15="http://schemas.microsoft.com/office/drawing/2012/chart" uri="{CE6537A1-D6FC-4f65-9D91-7224C49458BB}">
                  <c15:layout/>
                  <c15:dlblFieldTable/>
                  <c15:showDataLabelsRange val="1"/>
                </c:ext>
              </c:extLst>
            </c:dLbl>
            <c:dLbl>
              <c:idx val="13"/>
              <c:layout>
                <c:manualLayout>
                  <c:x val="-4.9798561362259117E-2"/>
                  <c:y val="0.11236414892582862"/>
                </c:manualLayout>
              </c:layout>
              <c:tx>
                <c:rich>
                  <a:bodyPr/>
                  <a:lstStyle/>
                  <a:p>
                    <a:fld id="{8811917E-F0B8-43BE-9B83-5D22B10E5D9E}" type="CELLRANGE">
                      <a:rPr lang="en-US" altLang="ko-KR" baseline="0"/>
                      <a:pPr/>
                      <a:t>[CELLRANGE]</a:t>
                    </a:fld>
                    <a:r>
                      <a:rPr lang="en-US" altLang="ko-KR" baseline="0"/>
                      <a:t>, </a:t>
                    </a:r>
                    <a:fld id="{ECDD5C40-C043-4568-9424-745DAABCD39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FB60-4505-A775-7A761257265C}"/>
                </c:ext>
                <c:ext xmlns:c15="http://schemas.microsoft.com/office/drawing/2012/chart" uri="{CE6537A1-D6FC-4f65-9D91-7224C49458BB}">
                  <c15:layout/>
                  <c15:dlblFieldTable/>
                  <c15:showDataLabelsRange val="1"/>
                </c:ext>
              </c:extLst>
            </c:dLbl>
            <c:dLbl>
              <c:idx val="14"/>
              <c:layout/>
              <c:tx>
                <c:rich>
                  <a:bodyPr/>
                  <a:lstStyle/>
                  <a:p>
                    <a:fld id="{09962300-800D-427C-8599-DF53841EFA51}" type="CELLRANGE">
                      <a:rPr lang="en-US" altLang="ko-KR"/>
                      <a:pPr/>
                      <a:t>[CELLRANGE]</a:t>
                    </a:fld>
                    <a:r>
                      <a:rPr lang="en-US" altLang="ko-KR" baseline="0"/>
                      <a:t>, </a:t>
                    </a:r>
                    <a:fld id="{9049BC7A-0A7D-432E-880A-8F7CEFF4A143}"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5"/>
              <c:layout>
                <c:manualLayout>
                  <c:x val="-3.290096100027913E-2"/>
                  <c:y val="-5.3067949839603383E-2"/>
                </c:manualLayout>
              </c:layout>
              <c:tx>
                <c:rich>
                  <a:bodyPr/>
                  <a:lstStyle/>
                  <a:p>
                    <a:fld id="{4DE6C423-2170-47EC-9656-404176DF9612}" type="CELLRANGE">
                      <a:rPr lang="en-US" altLang="ko-KR" baseline="0"/>
                      <a:pPr/>
                      <a:t>[CELLRANGE]</a:t>
                    </a:fld>
                    <a:r>
                      <a:rPr lang="en-US" altLang="ko-KR" baseline="0"/>
                      <a:t>, </a:t>
                    </a:r>
                    <a:fld id="{C83CE7C8-9647-485A-9A1B-FC37399D197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FB60-4505-A775-7A761257265C}"/>
                </c:ext>
                <c:ext xmlns:c15="http://schemas.microsoft.com/office/drawing/2012/chart" uri="{CE6537A1-D6FC-4f65-9D91-7224C49458BB}">
                  <c15:layout/>
                  <c15:dlblFieldTable/>
                  <c15:showDataLabelsRange val="1"/>
                </c:ext>
              </c:extLst>
            </c:dLbl>
            <c:dLbl>
              <c:idx val="16"/>
              <c:layout>
                <c:manualLayout>
                  <c:x val="7.4013113312192272E-3"/>
                  <c:y val="8.6604452221250121E-3"/>
                </c:manualLayout>
              </c:layout>
              <c:tx>
                <c:rich>
                  <a:bodyPr/>
                  <a:lstStyle/>
                  <a:p>
                    <a:fld id="{10C027DE-4670-4BA1-8601-D91B820A312B}" type="CELLRANGE">
                      <a:rPr lang="en-US" altLang="ko-KR" baseline="0"/>
                      <a:pPr/>
                      <a:t>[CELLRANGE]</a:t>
                    </a:fld>
                    <a:r>
                      <a:rPr lang="en-US" altLang="ko-KR" baseline="0"/>
                      <a:t>, </a:t>
                    </a:r>
                    <a:fld id="{A59F49A5-2E8D-4C8C-A016-DEEEDAAC3AB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FB60-4505-A775-7A761257265C}"/>
                </c:ext>
                <c:ext xmlns:c15="http://schemas.microsoft.com/office/drawing/2012/chart" uri="{CE6537A1-D6FC-4f65-9D91-7224C49458BB}">
                  <c15:layout/>
                  <c15:dlblFieldTable/>
                  <c15:showDataLabelsRange val="1"/>
                </c:ext>
              </c:extLst>
            </c:dLbl>
            <c:dLbl>
              <c:idx val="17"/>
              <c:layout>
                <c:manualLayout>
                  <c:x val="-6.7426574297596173E-2"/>
                  <c:y val="-6.0475357247010787E-2"/>
                </c:manualLayout>
              </c:layout>
              <c:tx>
                <c:rich>
                  <a:bodyPr/>
                  <a:lstStyle/>
                  <a:p>
                    <a:fld id="{63AF5353-32C1-412D-94E8-72A8BD413ABD}" type="CELLRANGE">
                      <a:rPr lang="en-US" altLang="ko-KR" baseline="0"/>
                      <a:pPr/>
                      <a:t>[CELLRANGE]</a:t>
                    </a:fld>
                    <a:r>
                      <a:rPr lang="en-US" altLang="ko-KR" baseline="0"/>
                      <a:t>, </a:t>
                    </a:r>
                    <a:fld id="{41729C37-AEF0-49DC-B3F9-03BCB12108E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FB60-4505-A775-7A761257265C}"/>
                </c:ext>
                <c:ext xmlns:c15="http://schemas.microsoft.com/office/drawing/2012/chart" uri="{CE6537A1-D6FC-4f65-9D91-7224C49458BB}">
                  <c15:layout/>
                  <c15:dlblFieldTable/>
                  <c15:showDataLabelsRange val="1"/>
                </c:ext>
              </c:extLst>
            </c:dLbl>
            <c:dLbl>
              <c:idx val="18"/>
              <c:layout>
                <c:manualLayout>
                  <c:x val="-1.7649036758501987E-2"/>
                  <c:y val="-3.084572761738116E-2"/>
                </c:manualLayout>
              </c:layout>
              <c:tx>
                <c:rich>
                  <a:bodyPr/>
                  <a:lstStyle/>
                  <a:p>
                    <a:fld id="{2A502108-092C-4AFC-ADFF-175FC23CC019}" type="CELLRANGE">
                      <a:rPr lang="en-US" altLang="ko-KR" baseline="0"/>
                      <a:pPr/>
                      <a:t>[CELLRANGE]</a:t>
                    </a:fld>
                    <a:r>
                      <a:rPr lang="en-US" altLang="ko-KR" baseline="0"/>
                      <a:t>, </a:t>
                    </a:r>
                    <a:fld id="{53E91CDE-8828-470E-9EF2-CFDB686A389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FB60-4505-A775-7A761257265C}"/>
                </c:ext>
                <c:ext xmlns:c15="http://schemas.microsoft.com/office/drawing/2012/chart" uri="{CE6537A1-D6FC-4f65-9D91-7224C49458BB}">
                  <c15:layout/>
                  <c15:dlblFieldTable/>
                  <c15:showDataLabelsRange val="1"/>
                </c:ext>
              </c:extLst>
            </c:dLbl>
            <c:dLbl>
              <c:idx val="19"/>
              <c:layout>
                <c:manualLayout>
                  <c:x val="-5.7670065870679278E-2"/>
                  <c:y val="2.5944395839408961E-2"/>
                </c:manualLayout>
              </c:layout>
              <c:tx>
                <c:rich>
                  <a:bodyPr/>
                  <a:lstStyle/>
                  <a:p>
                    <a:fld id="{23773795-0BA8-40D1-87EB-2B5C42A72A3B}" type="CELLRANGE">
                      <a:rPr lang="en-US" altLang="ko-KR" baseline="0"/>
                      <a:pPr/>
                      <a:t>[CELLRANGE]</a:t>
                    </a:fld>
                    <a:r>
                      <a:rPr lang="en-US" altLang="ko-KR" baseline="0"/>
                      <a:t>, </a:t>
                    </a:r>
                    <a:fld id="{41C2F2FF-C88D-420B-A695-76A06507B83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FB60-4505-A775-7A761257265C}"/>
                </c:ext>
                <c:ext xmlns:c15="http://schemas.microsoft.com/office/drawing/2012/chart" uri="{CE6537A1-D6FC-4f65-9D91-7224C49458BB}">
                  <c15:layout/>
                  <c15:dlblFieldTable/>
                  <c15:showDataLabelsRange val="1"/>
                </c:ext>
              </c:extLst>
            </c:dLbl>
            <c:dLbl>
              <c:idx val="20"/>
              <c:layout/>
              <c:tx>
                <c:rich>
                  <a:bodyPr/>
                  <a:lstStyle/>
                  <a:p>
                    <a:fld id="{BAB12BA8-33E4-4F7D-97E4-ECB561FC6A97}" type="CELLRANGE">
                      <a:rPr lang="en-US" altLang="ko-KR"/>
                      <a:pPr/>
                      <a:t>[CELLRANGE]</a:t>
                    </a:fld>
                    <a:r>
                      <a:rPr lang="en-US" altLang="ko-KR" baseline="0"/>
                      <a:t>, </a:t>
                    </a:r>
                    <a:fld id="{39BC0845-1BDA-4A78-AFF9-767AD232992E}"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1"/>
              <c:layout>
                <c:manualLayout>
                  <c:x val="4.0159469004339504E-2"/>
                  <c:y val="-1.2160979877516216E-3"/>
                </c:manualLayout>
              </c:layout>
              <c:tx>
                <c:rich>
                  <a:bodyPr/>
                  <a:lstStyle/>
                  <a:p>
                    <a:fld id="{298D08A1-45A3-4AD8-94B9-EFC72B9B81E9}" type="CELLRANGE">
                      <a:rPr lang="en-US" altLang="ko-KR" baseline="0"/>
                      <a:pPr/>
                      <a:t>[CELLRANGE]</a:t>
                    </a:fld>
                    <a:r>
                      <a:rPr lang="en-US" altLang="ko-KR" baseline="0"/>
                      <a:t>, </a:t>
                    </a:r>
                    <a:fld id="{1C249EAC-77BE-4E6F-8711-203328A6EF0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FB60-4505-A775-7A761257265C}"/>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20573239000276219"/>
                  <c:y val="0.26053407212987267"/>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accent1"/>
                      </a:solidFill>
                      <a:latin typeface="+mn-lt"/>
                      <a:ea typeface="+mn-ea"/>
                      <a:cs typeface="+mn-cs"/>
                    </a:defRPr>
                  </a:pPr>
                  <a:endParaRPr lang="ko-KR"/>
                </a:p>
              </c:txPr>
            </c:trendlineLbl>
          </c:trendline>
          <c:xVal>
            <c:numRef>
              <c:f>SchoolRelationship!$D$4:$D$25</c:f>
              <c:numCache>
                <c:formatCode>0.00_);[Red]\(0.00\)</c:formatCode>
                <c:ptCount val="22"/>
                <c:pt idx="0">
                  <c:v>3.5691474194468182</c:v>
                </c:pt>
                <c:pt idx="1">
                  <c:v>3.1347800413345079</c:v>
                </c:pt>
                <c:pt idx="3">
                  <c:v>3.1420489296636043</c:v>
                </c:pt>
                <c:pt idx="4">
                  <c:v>3.6020705745115187</c:v>
                </c:pt>
                <c:pt idx="5">
                  <c:v>3.4216629657044146</c:v>
                </c:pt>
                <c:pt idx="6">
                  <c:v>3.1946127946127914</c:v>
                </c:pt>
                <c:pt idx="7">
                  <c:v>3.1642746913580337</c:v>
                </c:pt>
                <c:pt idx="8">
                  <c:v>2.8072215422276621</c:v>
                </c:pt>
                <c:pt idx="9">
                  <c:v>3.2164634146341462</c:v>
                </c:pt>
                <c:pt idx="11">
                  <c:v>3.1445001807664488</c:v>
                </c:pt>
                <c:pt idx="12">
                  <c:v>2.9571428571428573</c:v>
                </c:pt>
                <c:pt idx="13">
                  <c:v>2.7272632129775012</c:v>
                </c:pt>
                <c:pt idx="14">
                  <c:v>2.6925925925925918</c:v>
                </c:pt>
                <c:pt idx="15">
                  <c:v>3.4117490696438075</c:v>
                </c:pt>
                <c:pt idx="16">
                  <c:v>3.2437437437437402</c:v>
                </c:pt>
                <c:pt idx="17">
                  <c:v>3.2865497076023371</c:v>
                </c:pt>
                <c:pt idx="18">
                  <c:v>3.2334745762711816</c:v>
                </c:pt>
                <c:pt idx="19">
                  <c:v>3.2166666666666628</c:v>
                </c:pt>
                <c:pt idx="20">
                  <c:v>3.0810171496156133</c:v>
                </c:pt>
                <c:pt idx="21">
                  <c:v>3.236286919831223</c:v>
                </c:pt>
              </c:numCache>
            </c:numRef>
          </c:xVal>
          <c:yVal>
            <c:numRef>
              <c:f>SchoolRelationship!$E$4:$E$25</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FB60-4505-A775-7A761257265C}"/>
            </c:ext>
            <c:ext xmlns:c15="http://schemas.microsoft.com/office/drawing/2012/chart" uri="{02D57815-91ED-43cb-92C2-25804820EDAC}">
              <c15:datalabelsRange>
                <c15:f>SchoolRelationship!$C$4:$C$25</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236638112"/>
        <c:axId val="295117088"/>
      </c:scatterChart>
      <c:valAx>
        <c:axId val="2366381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School Relationship</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95117088"/>
        <c:crosses val="autoZero"/>
        <c:crossBetween val="midCat"/>
      </c:valAx>
      <c:valAx>
        <c:axId val="295117088"/>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6638112"/>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6366FF1C-2844-4F37-B918-3DA758DBD431}" type="CELLRANGE">
                      <a:rPr lang="en-US" altLang="ko-KR"/>
                      <a:pPr/>
                      <a:t>[CELLRANGE]</a:t>
                    </a:fld>
                    <a:r>
                      <a:rPr lang="en-US" altLang="ko-KR" baseline="0"/>
                      <a:t>, </a:t>
                    </a:r>
                    <a:fld id="{ED59E532-0218-4D19-9DA0-268550CF2544}"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0.10275857229076311"/>
                  <c:y val="-8.7333393670618764E-2"/>
                </c:manualLayout>
              </c:layout>
              <c:tx>
                <c:rich>
                  <a:bodyPr/>
                  <a:lstStyle/>
                  <a:p>
                    <a:fld id="{E645A07F-D9A0-43CA-8C68-FBAFAE00E6E9}" type="CELLRANGE">
                      <a:rPr lang="en-US" altLang="ko-KR" baseline="0"/>
                      <a:pPr/>
                      <a:t>[CELLRANGE]</a:t>
                    </a:fld>
                    <a:r>
                      <a:rPr lang="en-US" altLang="ko-KR" baseline="0"/>
                      <a:t>, </a:t>
                    </a:r>
                    <a:fld id="{97CF39B9-F160-4387-BA83-BFFB261D211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D87-4755-B6EF-DBE3A73D94E2}"/>
                </c:ext>
                <c:ext xmlns:c15="http://schemas.microsoft.com/office/drawing/2012/chart" uri="{CE6537A1-D6FC-4f65-9D91-7224C49458BB}">
                  <c15:layout/>
                  <c15:dlblFieldTable/>
                  <c15:showDataLabelsRange val="1"/>
                </c:ext>
              </c:extLst>
            </c:dLbl>
            <c:dLbl>
              <c:idx val="2"/>
              <c:layout>
                <c:manualLayout>
                  <c:x val="-0.15668014091821414"/>
                  <c:y val="-1.3770175279814218E-2"/>
                </c:manualLayout>
              </c:layout>
              <c:tx>
                <c:rich>
                  <a:bodyPr/>
                  <a:lstStyle/>
                  <a:p>
                    <a:fld id="{92178765-436C-4CAA-B356-87B597310413}" type="CELLRANGE">
                      <a:rPr lang="en-US" altLang="ko-KR" baseline="0"/>
                      <a:pPr/>
                      <a:t>[CELLRANGE]</a:t>
                    </a:fld>
                    <a:r>
                      <a:rPr lang="en-US" altLang="ko-KR" baseline="0"/>
                      <a:t>, </a:t>
                    </a:r>
                    <a:fld id="{A4292976-57D2-4F0E-912E-AFCDDED3533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D87-4755-B6EF-DBE3A73D94E2}"/>
                </c:ext>
                <c:ext xmlns:c15="http://schemas.microsoft.com/office/drawing/2012/chart" uri="{CE6537A1-D6FC-4f65-9D91-7224C49458BB}">
                  <c15:layout/>
                  <c15:dlblFieldTable/>
                  <c15:showDataLabelsRange val="1"/>
                </c:ext>
              </c:extLst>
            </c:dLbl>
            <c:dLbl>
              <c:idx val="3"/>
              <c:layout>
                <c:manualLayout>
                  <c:x val="-5.1203278734543209E-2"/>
                  <c:y val="2.3011433915588082E-2"/>
                </c:manualLayout>
              </c:layout>
              <c:tx>
                <c:rich>
                  <a:bodyPr/>
                  <a:lstStyle/>
                  <a:p>
                    <a:fld id="{8C86BF33-A969-4475-9C2E-4FF0D399C9EA}" type="CELLRANGE">
                      <a:rPr lang="en-US" altLang="ko-KR" baseline="0"/>
                      <a:pPr/>
                      <a:t>[CELLRANGE]</a:t>
                    </a:fld>
                    <a:r>
                      <a:rPr lang="en-US" altLang="ko-KR" baseline="0"/>
                      <a:t>, </a:t>
                    </a:r>
                    <a:fld id="{F5909A91-6A70-4B72-98CE-5921A6A2BBD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ED87-4755-B6EF-DBE3A73D94E2}"/>
                </c:ext>
                <c:ext xmlns:c15="http://schemas.microsoft.com/office/drawing/2012/chart" uri="{CE6537A1-D6FC-4f65-9D91-7224C49458BB}">
                  <c15:layout/>
                  <c15:dlblFieldTable/>
                  <c15:showDataLabelsRange val="1"/>
                </c:ext>
              </c:extLst>
            </c:dLbl>
            <c:dLbl>
              <c:idx val="4"/>
              <c:layout>
                <c:manualLayout>
                  <c:x val="-5.7388661978749984E-2"/>
                  <c:y val="-4.4421516275982745E-2"/>
                </c:manualLayout>
              </c:layout>
              <c:tx>
                <c:rich>
                  <a:bodyPr/>
                  <a:lstStyle/>
                  <a:p>
                    <a:fld id="{4E6C6460-C7E3-4470-A65E-5314870F5554}" type="CELLRANGE">
                      <a:rPr lang="en-US" altLang="ko-KR" baseline="0"/>
                      <a:pPr/>
                      <a:t>[CELLRANGE]</a:t>
                    </a:fld>
                    <a:r>
                      <a:rPr lang="en-US" altLang="ko-KR" baseline="0"/>
                      <a:t>, </a:t>
                    </a:r>
                    <a:fld id="{6B8BAC51-3EF9-467C-961F-F1AE80E5650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D87-4755-B6EF-DBE3A73D94E2}"/>
                </c:ext>
                <c:ext xmlns:c15="http://schemas.microsoft.com/office/drawing/2012/chart" uri="{CE6537A1-D6FC-4f65-9D91-7224C49458BB}">
                  <c15:layout/>
                  <c15:dlblFieldTable/>
                  <c15:showDataLabelsRange val="1"/>
                </c:ext>
              </c:extLst>
            </c:dLbl>
            <c:dLbl>
              <c:idx val="5"/>
              <c:layout/>
              <c:tx>
                <c:rich>
                  <a:bodyPr/>
                  <a:lstStyle/>
                  <a:p>
                    <a:fld id="{710CC26F-21B6-4F61-938D-4422C96963BB}" type="CELLRANGE">
                      <a:rPr lang="en-US" altLang="ko-KR"/>
                      <a:pPr/>
                      <a:t>[CELLRANGE]</a:t>
                    </a:fld>
                    <a:r>
                      <a:rPr lang="en-US" altLang="ko-KR" baseline="0"/>
                      <a:t>, </a:t>
                    </a:r>
                    <a:fld id="{77739C2B-D404-4064-B5BE-61E6697D2EDC}"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manualLayout>
                  <c:x val="-0.10745996322652182"/>
                  <c:y val="-1.3770175279814161E-2"/>
                </c:manualLayout>
              </c:layout>
              <c:tx>
                <c:rich>
                  <a:bodyPr/>
                  <a:lstStyle/>
                  <a:p>
                    <a:fld id="{0AFE4053-BCD3-49BD-AE8E-99C1C7C4B432}" type="CELLRANGE">
                      <a:rPr lang="en-US" altLang="ko-KR" baseline="0"/>
                      <a:pPr/>
                      <a:t>[CELLRANGE]</a:t>
                    </a:fld>
                    <a:r>
                      <a:rPr lang="en-US" altLang="ko-KR" baseline="0"/>
                      <a:t>, </a:t>
                    </a:r>
                    <a:fld id="{471114DB-BAB3-42B8-B4EF-118BAD9714CF}"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D87-4755-B6EF-DBE3A73D94E2}"/>
                </c:ext>
                <c:ext xmlns:c15="http://schemas.microsoft.com/office/drawing/2012/chart" uri="{CE6537A1-D6FC-4f65-9D91-7224C49458BB}">
                  <c15:layout/>
                  <c15:dlblFieldTable/>
                  <c15:showDataLabelsRange val="1"/>
                </c:ext>
              </c:extLst>
            </c:dLbl>
            <c:dLbl>
              <c:idx val="7"/>
              <c:layout>
                <c:manualLayout>
                  <c:x val="-6.0953724367341845E-2"/>
                  <c:y val="6.592331131022415E-2"/>
                </c:manualLayout>
              </c:layout>
              <c:tx>
                <c:rich>
                  <a:bodyPr/>
                  <a:lstStyle/>
                  <a:p>
                    <a:fld id="{91BC2360-46B2-40C1-9AC7-DCA27013C215}" type="CELLRANGE">
                      <a:rPr lang="en-US" altLang="ko-KR" baseline="0"/>
                      <a:pPr/>
                      <a:t>[CELLRANGE]</a:t>
                    </a:fld>
                    <a:r>
                      <a:rPr lang="en-US" altLang="ko-KR" baseline="0"/>
                      <a:t>, </a:t>
                    </a:r>
                    <a:fld id="{B74A6942-F48A-4B9E-ADB0-458270617AA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ED87-4755-B6EF-DBE3A73D94E2}"/>
                </c:ext>
                <c:ext xmlns:c15="http://schemas.microsoft.com/office/drawing/2012/chart" uri="{CE6537A1-D6FC-4f65-9D91-7224C49458BB}">
                  <c15:layout/>
                  <c15:dlblFieldTable/>
                  <c15:showDataLabelsRange val="1"/>
                </c:ext>
              </c:extLst>
            </c:dLbl>
            <c:dLbl>
              <c:idx val="8"/>
              <c:layout>
                <c:manualLayout>
                  <c:x val="-6.8979606158855816E-2"/>
                  <c:y val="3.5271970314055455E-2"/>
                </c:manualLayout>
              </c:layout>
              <c:tx>
                <c:rich>
                  <a:bodyPr/>
                  <a:lstStyle/>
                  <a:p>
                    <a:fld id="{EF16D842-40F3-4FF6-B53D-2ED1E4798CEE}" type="CELLRANGE">
                      <a:rPr lang="en-US" altLang="ko-KR" baseline="0"/>
                      <a:pPr/>
                      <a:t>[CELLRANGE]</a:t>
                    </a:fld>
                    <a:r>
                      <a:rPr lang="en-US" altLang="ko-KR" baseline="0"/>
                      <a:t>, </a:t>
                    </a:r>
                    <a:fld id="{5F6D6669-CC56-480B-B3F2-0BF9FFB1AE0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ED87-4755-B6EF-DBE3A73D94E2}"/>
                </c:ext>
                <c:ext xmlns:c15="http://schemas.microsoft.com/office/drawing/2012/chart" uri="{CE6537A1-D6FC-4f65-9D91-7224C49458BB}">
                  <c15:layout/>
                  <c15:dlblFieldTable/>
                  <c15:showDataLabelsRange val="1"/>
                </c:ext>
              </c:extLst>
            </c:dLbl>
            <c:dLbl>
              <c:idx val="9"/>
              <c:layout>
                <c:manualLayout>
                  <c:x val="-4.2651620419105363E-2"/>
                  <c:y val="-6.5877454973300748E-2"/>
                </c:manualLayout>
              </c:layout>
              <c:tx>
                <c:rich>
                  <a:bodyPr/>
                  <a:lstStyle/>
                  <a:p>
                    <a:fld id="{164EB8E9-7F10-49F9-852C-C3AC4D79AA55}" type="CELLRANGE">
                      <a:rPr lang="en-US" altLang="ko-KR" baseline="0"/>
                      <a:pPr/>
                      <a:t>[CELLRANGE]</a:t>
                    </a:fld>
                    <a:r>
                      <a:rPr lang="en-US" altLang="ko-KR" baseline="0"/>
                      <a:t>, </a:t>
                    </a:r>
                    <a:fld id="{601F158C-896E-4A8A-97B9-D86C83D1223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ED87-4755-B6EF-DBE3A73D94E2}"/>
                </c:ext>
                <c:ext xmlns:c15="http://schemas.microsoft.com/office/drawing/2012/chart" uri="{CE6537A1-D6FC-4f65-9D91-7224C49458BB}">
                  <c15:layout/>
                  <c15:dlblFieldTable/>
                  <c15:showDataLabelsRange val="1"/>
                </c:ext>
              </c:extLst>
            </c:dLbl>
            <c:dLbl>
              <c:idx val="10"/>
              <c:layout>
                <c:manualLayout>
                  <c:x val="-0.11755358120341909"/>
                  <c:y val="-0.15170120976257279"/>
                </c:manualLayout>
              </c:layout>
              <c:tx>
                <c:rich>
                  <a:bodyPr/>
                  <a:lstStyle/>
                  <a:p>
                    <a:fld id="{E5251E96-7C79-4F62-8A6F-0E2F4F7F5356}" type="CELLRANGE">
                      <a:rPr lang="en-US" altLang="ko-KR" baseline="0"/>
                      <a:pPr/>
                      <a:t>[CELLRANGE]</a:t>
                    </a:fld>
                    <a:r>
                      <a:rPr lang="en-US" altLang="ko-KR" baseline="0"/>
                      <a:t>, </a:t>
                    </a:r>
                    <a:fld id="{D3978B1F-DACE-4DE9-BE9B-8671BAD5D8C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ED87-4755-B6EF-DBE3A73D94E2}"/>
                </c:ext>
                <c:ext xmlns:c15="http://schemas.microsoft.com/office/drawing/2012/chart" uri="{CE6537A1-D6FC-4f65-9D91-7224C49458BB}">
                  <c15:layout/>
                  <c15:dlblFieldTable/>
                  <c15:showDataLabelsRange val="1"/>
                </c:ext>
              </c:extLst>
            </c:dLbl>
            <c:dLbl>
              <c:idx val="11"/>
              <c:layout>
                <c:manualLayout>
                  <c:x val="-6.7174758235434534E-2"/>
                  <c:y val="8.7379250007542167E-2"/>
                </c:manualLayout>
              </c:layout>
              <c:tx>
                <c:rich>
                  <a:bodyPr/>
                  <a:lstStyle/>
                  <a:p>
                    <a:fld id="{A6B86ED3-CA3C-479D-9241-CE1556DE41D0}" type="CELLRANGE">
                      <a:rPr lang="en-US" altLang="ko-KR" baseline="0"/>
                      <a:pPr/>
                      <a:t>[CELLRANGE]</a:t>
                    </a:fld>
                    <a:r>
                      <a:rPr lang="en-US" altLang="ko-KR" baseline="0"/>
                      <a:t>, </a:t>
                    </a:r>
                    <a:fld id="{17F90224-B296-45ED-BA32-0E30CCA3A27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ED87-4755-B6EF-DBE3A73D94E2}"/>
                </c:ext>
                <c:ext xmlns:c15="http://schemas.microsoft.com/office/drawing/2012/chart" uri="{CE6537A1-D6FC-4f65-9D91-7224C49458BB}">
                  <c15:layout/>
                  <c15:dlblFieldTable/>
                  <c15:showDataLabelsRange val="1"/>
                </c:ext>
              </c:extLst>
            </c:dLbl>
            <c:dLbl>
              <c:idx val="12"/>
              <c:layout>
                <c:manualLayout>
                  <c:x val="-0.12439850098951535"/>
                  <c:y val="-3.216097987751531E-2"/>
                </c:manualLayout>
              </c:layout>
              <c:tx>
                <c:rich>
                  <a:bodyPr/>
                  <a:lstStyle/>
                  <a:p>
                    <a:fld id="{741F6492-01E2-4F17-8027-504A2B969701}" type="CELLRANGE">
                      <a:rPr lang="en-US" altLang="ko-KR" baseline="0" dirty="0"/>
                      <a:pPr/>
                      <a:t>[CELLRANGE]</a:t>
                    </a:fld>
                    <a:r>
                      <a:rPr lang="en-US" altLang="ko-KR" baseline="0" dirty="0"/>
                      <a:t>, </a:t>
                    </a:r>
                    <a:fld id="{0595097A-440B-4E47-B51D-7ACAAEBF3FEE}"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ED87-4755-B6EF-DBE3A73D94E2}"/>
                </c:ext>
                <c:ext xmlns:c15="http://schemas.microsoft.com/office/drawing/2012/chart" uri="{CE6537A1-D6FC-4f65-9D91-7224C49458BB}">
                  <c15:layout/>
                  <c15:dlblFieldTable/>
                  <c15:showDataLabelsRange val="1"/>
                </c:ext>
              </c:extLst>
            </c:dLbl>
            <c:dLbl>
              <c:idx val="13"/>
              <c:layout>
                <c:manualLayout>
                  <c:x val="-3.6818251996575312E-2"/>
                  <c:y val="4.753250671252289E-2"/>
                </c:manualLayout>
              </c:layout>
              <c:tx>
                <c:rich>
                  <a:bodyPr/>
                  <a:lstStyle/>
                  <a:p>
                    <a:fld id="{6797A7DE-CB56-4A36-8F05-26141F6E3178}" type="CELLRANGE">
                      <a:rPr lang="en-US" altLang="ko-KR" baseline="0"/>
                      <a:pPr/>
                      <a:t>[CELLRANGE]</a:t>
                    </a:fld>
                    <a:r>
                      <a:rPr lang="en-US" altLang="ko-KR" baseline="0"/>
                      <a:t>, </a:t>
                    </a:r>
                    <a:fld id="{C9B6CC82-95DB-4794-9667-FDA5FC8B30FF}"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ED87-4755-B6EF-DBE3A73D94E2}"/>
                </c:ext>
                <c:ext xmlns:c15="http://schemas.microsoft.com/office/drawing/2012/chart" uri="{CE6537A1-D6FC-4f65-9D91-7224C49458BB}">
                  <c15:layout/>
                  <c15:dlblFieldTable/>
                  <c15:showDataLabelsRange val="1"/>
                </c:ext>
              </c:extLst>
            </c:dLbl>
            <c:dLbl>
              <c:idx val="14"/>
              <c:layout>
                <c:manualLayout>
                  <c:x val="-6.6078431372549026E-2"/>
                  <c:y val="5.3662774911756722E-2"/>
                </c:manualLayout>
              </c:layout>
              <c:tx>
                <c:rich>
                  <a:bodyPr/>
                  <a:lstStyle/>
                  <a:p>
                    <a:fld id="{6CBCF1EA-3B25-4534-8750-91175B509798}" type="CELLRANGE">
                      <a:rPr lang="en-US" altLang="ko-KR" baseline="0"/>
                      <a:pPr/>
                      <a:t>[CELLRANGE]</a:t>
                    </a:fld>
                    <a:r>
                      <a:rPr lang="en-US" altLang="ko-KR" baseline="0"/>
                      <a:t>, </a:t>
                    </a:r>
                    <a:fld id="{AF6353CA-926A-4938-A40D-F939733D62E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ED87-4755-B6EF-DBE3A73D94E2}"/>
                </c:ext>
                <c:ext xmlns:c15="http://schemas.microsoft.com/office/drawing/2012/chart" uri="{CE6537A1-D6FC-4f65-9D91-7224C49458BB}">
                  <c15:layout/>
                  <c15:dlblFieldTable/>
                  <c15:showDataLabelsRange val="1"/>
                </c:ext>
              </c:extLst>
            </c:dLbl>
            <c:dLbl>
              <c:idx val="15"/>
              <c:layout>
                <c:manualLayout>
                  <c:x val="-8.1863095990006591E-3"/>
                  <c:y val="-5.3616918574833292E-2"/>
                </c:manualLayout>
              </c:layout>
              <c:tx>
                <c:rich>
                  <a:bodyPr/>
                  <a:lstStyle/>
                  <a:p>
                    <a:fld id="{EE69EB66-FAE7-43DC-A2E5-653DD5CD2EF8}" type="CELLRANGE">
                      <a:rPr lang="en-US" altLang="ko-KR" baseline="0"/>
                      <a:pPr/>
                      <a:t>[CELLRANGE]</a:t>
                    </a:fld>
                    <a:r>
                      <a:rPr lang="en-US" altLang="ko-KR" baseline="0"/>
                      <a:t>, </a:t>
                    </a:r>
                    <a:fld id="{E6855FF5-4AE1-43F1-A30C-7395487087F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ED87-4755-B6EF-DBE3A73D94E2}"/>
                </c:ext>
                <c:ext xmlns:c15="http://schemas.microsoft.com/office/drawing/2012/chart" uri="{CE6537A1-D6FC-4f65-9D91-7224C49458BB}">
                  <c15:layout/>
                  <c15:dlblFieldTable/>
                  <c15:showDataLabelsRange val="1"/>
                </c:ext>
              </c:extLst>
            </c:dLbl>
            <c:dLbl>
              <c:idx val="16"/>
              <c:layout>
                <c:manualLayout>
                  <c:x val="-2.4229090347663761E-2"/>
                  <c:y val="4.1402238513289176E-2"/>
                </c:manualLayout>
              </c:layout>
              <c:tx>
                <c:rich>
                  <a:bodyPr/>
                  <a:lstStyle/>
                  <a:p>
                    <a:fld id="{85204701-B8FF-47EA-B5A3-C7EBC6A9E272}" type="CELLRANGE">
                      <a:rPr lang="en-US" altLang="ko-KR" baseline="0"/>
                      <a:pPr/>
                      <a:t>[CELLRANGE]</a:t>
                    </a:fld>
                    <a:r>
                      <a:rPr lang="en-US" altLang="ko-KR" baseline="0"/>
                      <a:t>, </a:t>
                    </a:r>
                    <a:fld id="{DE66B3B4-C682-47B0-BDAB-A71164A037C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ED87-4755-B6EF-DBE3A73D94E2}"/>
                </c:ext>
                <c:ext xmlns:c15="http://schemas.microsoft.com/office/drawing/2012/chart" uri="{CE6537A1-D6FC-4f65-9D91-7224C49458BB}">
                  <c15:layout/>
                  <c15:dlblFieldTable/>
                  <c15:showDataLabelsRange val="1"/>
                </c:ext>
              </c:extLst>
            </c:dLbl>
            <c:dLbl>
              <c:idx val="17"/>
              <c:layout>
                <c:manualLayout>
                  <c:x val="-0.13574424186281528"/>
                  <c:y val="7.6857634175038466E-3"/>
                </c:manualLayout>
              </c:layout>
              <c:tx>
                <c:rich>
                  <a:bodyPr/>
                  <a:lstStyle/>
                  <a:p>
                    <a:fld id="{A5129E7A-DD31-4F3D-B122-E53EC8035916}" type="CELLRANGE">
                      <a:rPr lang="en-US" altLang="ko-KR" baseline="0"/>
                      <a:pPr/>
                      <a:t>[CELLRANGE]</a:t>
                    </a:fld>
                    <a:r>
                      <a:rPr lang="en-US" altLang="ko-KR" baseline="0"/>
                      <a:t>, </a:t>
                    </a:r>
                    <a:fld id="{8B1AE0B4-5990-4360-8831-2E79FD9717F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ED87-4755-B6EF-DBE3A73D94E2}"/>
                </c:ext>
                <c:ext xmlns:c15="http://schemas.microsoft.com/office/drawing/2012/chart" uri="{CE6537A1-D6FC-4f65-9D91-7224C49458BB}">
                  <c15:layout/>
                  <c15:dlblFieldTable/>
                  <c15:showDataLabelsRange val="1"/>
                </c:ext>
              </c:extLst>
            </c:dLbl>
            <c:dLbl>
              <c:idx val="18"/>
              <c:layout>
                <c:manualLayout>
                  <c:x val="-5.795008912655978E-2"/>
                  <c:y val="-3.8291248076749024E-2"/>
                </c:manualLayout>
              </c:layout>
              <c:tx>
                <c:rich>
                  <a:bodyPr/>
                  <a:lstStyle/>
                  <a:p>
                    <a:fld id="{EB7FE60A-272E-4975-ACB0-81FD4A694079}" type="CELLRANGE">
                      <a:rPr lang="en-US" altLang="ko-KR" baseline="0" dirty="0"/>
                      <a:pPr/>
                      <a:t>[CELLRANGE]</a:t>
                    </a:fld>
                    <a:r>
                      <a:rPr lang="en-US" altLang="ko-KR" baseline="0" dirty="0"/>
                      <a:t>, </a:t>
                    </a:r>
                    <a:fld id="{209A1BA4-D708-4260-9751-672E598855BE}"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ED87-4755-B6EF-DBE3A73D94E2}"/>
                </c:ext>
                <c:ext xmlns:c15="http://schemas.microsoft.com/office/drawing/2012/chart" uri="{CE6537A1-D6FC-4f65-9D91-7224C49458BB}">
                  <c15:layout/>
                  <c15:dlblFieldTable/>
                  <c15:showDataLabelsRange val="1"/>
                </c:ext>
              </c:extLst>
            </c:dLbl>
            <c:dLbl>
              <c:idx val="19"/>
              <c:layout>
                <c:manualLayout>
                  <c:x val="-7.1911799795079084E-2"/>
                  <c:y val="2.9141702114821855E-2"/>
                </c:manualLayout>
              </c:layout>
              <c:tx>
                <c:rich>
                  <a:bodyPr/>
                  <a:lstStyle/>
                  <a:p>
                    <a:fld id="{926154D3-0B26-4CC8-9B2E-4C63EFE15572}" type="CELLRANGE">
                      <a:rPr lang="en-US" altLang="ko-KR" baseline="0"/>
                      <a:pPr/>
                      <a:t>[CELLRANGE]</a:t>
                    </a:fld>
                    <a:r>
                      <a:rPr lang="en-US" altLang="ko-KR" baseline="0"/>
                      <a:t>, </a:t>
                    </a:r>
                    <a:fld id="{B6184735-376A-4BC2-96EC-C090BC91496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ED87-4755-B6EF-DBE3A73D94E2}"/>
                </c:ext>
                <c:ext xmlns:c15="http://schemas.microsoft.com/office/drawing/2012/chart" uri="{CE6537A1-D6FC-4f65-9D91-7224C49458BB}">
                  <c15:layout/>
                  <c15:dlblFieldTable/>
                  <c15:showDataLabelsRange val="1"/>
                </c:ext>
              </c:extLst>
            </c:dLbl>
            <c:dLbl>
              <c:idx val="20"/>
              <c:layout>
                <c:manualLayout>
                  <c:x val="1.4941962468595235E-2"/>
                  <c:y val="-1.9900443479047878E-2"/>
                </c:manualLayout>
              </c:layout>
              <c:tx>
                <c:rich>
                  <a:bodyPr/>
                  <a:lstStyle/>
                  <a:p>
                    <a:fld id="{8BE56608-1218-4CF8-A76A-E2CF2B308E72}" type="CELLRANGE">
                      <a:rPr lang="en-US" altLang="ko-KR" baseline="0"/>
                      <a:pPr/>
                      <a:t>[CELLRANGE]</a:t>
                    </a:fld>
                    <a:r>
                      <a:rPr lang="en-US" altLang="ko-KR" baseline="0"/>
                      <a:t>, </a:t>
                    </a:r>
                    <a:fld id="{95EA894A-9151-4340-B560-463A231DBFE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ED87-4755-B6EF-DBE3A73D94E2}"/>
                </c:ext>
                <c:ext xmlns:c15="http://schemas.microsoft.com/office/drawing/2012/chart" uri="{CE6537A1-D6FC-4f65-9D91-7224C49458BB}">
                  <c15:layout/>
                  <c15:dlblFieldTable/>
                  <c15:showDataLabelsRange val="1"/>
                </c:ext>
              </c:extLst>
            </c:dLbl>
            <c:dLbl>
              <c:idx val="21"/>
              <c:layout>
                <c:manualLayout>
                  <c:x val="-3.9367271604418497E-2"/>
                  <c:y val="-8.7333393670618764E-2"/>
                </c:manualLayout>
              </c:layout>
              <c:tx>
                <c:rich>
                  <a:bodyPr/>
                  <a:lstStyle/>
                  <a:p>
                    <a:fld id="{72347150-08CB-4D92-9E3A-3B3A9A7E3DE7}" type="CELLRANGE">
                      <a:rPr lang="en-US" altLang="ko-KR" baseline="0"/>
                      <a:pPr/>
                      <a:t>[CELLRANGE]</a:t>
                    </a:fld>
                    <a:r>
                      <a:rPr lang="en-US" altLang="ko-KR" baseline="0"/>
                      <a:t>, </a:t>
                    </a:r>
                    <a:fld id="{1AA0D858-B474-4EF6-B7F9-85E4336B00A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ED87-4755-B6EF-DBE3A73D94E2}"/>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45583673698541693"/>
                  <c:y val="-9.6154222101547657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Bullying!$D$5:$D$26</c:f>
              <c:numCache>
                <c:formatCode>0.00_);[Red]\(0.00\)</c:formatCode>
                <c:ptCount val="22"/>
                <c:pt idx="0">
                  <c:v>0.49914821124361158</c:v>
                </c:pt>
                <c:pt idx="1">
                  <c:v>0.94849023090586149</c:v>
                </c:pt>
                <c:pt idx="2">
                  <c:v>0.68206229860365197</c:v>
                </c:pt>
                <c:pt idx="3">
                  <c:v>1.313035204567079</c:v>
                </c:pt>
                <c:pt idx="4">
                  <c:v>1.013477088948787</c:v>
                </c:pt>
                <c:pt idx="5">
                  <c:v>0.73114264376400295</c:v>
                </c:pt>
                <c:pt idx="6">
                  <c:v>1.3102746693794507</c:v>
                </c:pt>
                <c:pt idx="7">
                  <c:v>1.1923620933521923</c:v>
                </c:pt>
                <c:pt idx="8">
                  <c:v>0.94607843137254899</c:v>
                </c:pt>
                <c:pt idx="9">
                  <c:v>1.1609336609336609</c:v>
                </c:pt>
                <c:pt idx="10">
                  <c:v>1.1063829787234043</c:v>
                </c:pt>
                <c:pt idx="11">
                  <c:v>1.5578630960513731</c:v>
                </c:pt>
                <c:pt idx="12">
                  <c:v>1.1151213441194774</c:v>
                </c:pt>
                <c:pt idx="13">
                  <c:v>0.14119130160731169</c:v>
                </c:pt>
                <c:pt idx="14">
                  <c:v>1.9656565656565657</c:v>
                </c:pt>
                <c:pt idx="15">
                  <c:v>1.2006420545746388</c:v>
                </c:pt>
                <c:pt idx="16">
                  <c:v>1.2420042643923241</c:v>
                </c:pt>
                <c:pt idx="17">
                  <c:v>0.95690747782002539</c:v>
                </c:pt>
                <c:pt idx="18">
                  <c:v>1.1899059024807528</c:v>
                </c:pt>
                <c:pt idx="19">
                  <c:v>0.98931623931623935</c:v>
                </c:pt>
                <c:pt idx="20">
                  <c:v>1.5662399523667758</c:v>
                </c:pt>
                <c:pt idx="21">
                  <c:v>1.3479188900747066</c:v>
                </c:pt>
              </c:numCache>
            </c:numRef>
          </c:xVal>
          <c:yVal>
            <c:numRef>
              <c:f>Bullying!$E$5:$E$26</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ED87-4755-B6EF-DBE3A73D94E2}"/>
            </c:ext>
            <c:ext xmlns:c15="http://schemas.microsoft.com/office/drawing/2012/chart" uri="{02D57815-91ED-43cb-92C2-25804820EDAC}">
              <c15:datalabelsRange>
                <c15:f>Bullying!$C$5:$C$26</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323794528"/>
        <c:axId val="2045009856"/>
      </c:scatterChart>
      <c:valAx>
        <c:axId val="323794528"/>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Bullying</a:t>
                </a:r>
                <a:r>
                  <a:rPr lang="en-US" altLang="ko-KR" baseline="0"/>
                  <a:t> (sum of three binary variables: Hit, Called unkind name, left behind)</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045009856"/>
        <c:crosses val="autoZero"/>
        <c:crossBetween val="midCat"/>
      </c:valAx>
      <c:valAx>
        <c:axId val="2045009856"/>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794528"/>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E9C31CD4-D51A-47D1-ADAA-C917C91457EC}" type="CELLRANGE">
                      <a:rPr lang="en-US" altLang="ko-KR"/>
                      <a:pPr/>
                      <a:t>[CELLRANGE]</a:t>
                    </a:fld>
                    <a:r>
                      <a:rPr lang="en-US" altLang="ko-KR" baseline="0"/>
                      <a:t>, </a:t>
                    </a:r>
                    <a:fld id="{567A9554-1011-4655-A983-B22D8F799038}"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2.0188461856563832E-2"/>
                  <c:y val="-4.2703552129052462E-2"/>
                </c:manualLayout>
              </c:layout>
              <c:tx>
                <c:rich>
                  <a:bodyPr/>
                  <a:lstStyle/>
                  <a:p>
                    <a:fld id="{77FA12A8-00B4-448B-AADB-135DA10CFDC2}" type="CELLRANGE">
                      <a:rPr lang="en-US" altLang="ko-KR" baseline="0"/>
                      <a:pPr/>
                      <a:t>[CELLRANGE]</a:t>
                    </a:fld>
                    <a:r>
                      <a:rPr lang="en-US" altLang="ko-KR" baseline="0"/>
                      <a:t>, </a:t>
                    </a:r>
                    <a:fld id="{F160764A-7A6C-4979-AD81-2378D0E8E8E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4FB-4DB1-A2D5-1C7882C54563}"/>
                </c:ext>
                <c:ext xmlns:c15="http://schemas.microsoft.com/office/drawing/2012/chart" uri="{CE6537A1-D6FC-4f65-9D91-7224C49458BB}">
                  <c15:layout/>
                  <c15:dlblFieldTable/>
                  <c15:showDataLabelsRange val="1"/>
                </c:ext>
              </c:extLst>
            </c:dLbl>
            <c:dLbl>
              <c:idx val="2"/>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4FB-4DB1-A2D5-1C7882C54563}"/>
                </c:ext>
                <c:ext xmlns:c15="http://schemas.microsoft.com/office/drawing/2012/chart" uri="{CE6537A1-D6FC-4f65-9D91-7224C49458BB}"/>
              </c:extLst>
            </c:dLbl>
            <c:dLbl>
              <c:idx val="3"/>
              <c:layout>
                <c:manualLayout>
                  <c:x val="3.8608967851700121E-2"/>
                  <c:y val="-2.5023996168965511E-2"/>
                </c:manualLayout>
              </c:layout>
              <c:tx>
                <c:rich>
                  <a:bodyPr/>
                  <a:lstStyle/>
                  <a:p>
                    <a:fld id="{AE2E5D58-A1E5-4274-ACDF-7A382F2815D7}" type="CELLRANGE">
                      <a:rPr lang="en-US" altLang="ko-KR" baseline="0"/>
                      <a:pPr/>
                      <a:t>[CELLRANGE]</a:t>
                    </a:fld>
                    <a:r>
                      <a:rPr lang="en-US" altLang="ko-KR" baseline="0"/>
                      <a:t>, </a:t>
                    </a:r>
                    <a:fld id="{7FF8CF3E-69D4-43B6-9DCD-9CA89D416F5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4FB-4DB1-A2D5-1C7882C54563}"/>
                </c:ext>
                <c:ext xmlns:c15="http://schemas.microsoft.com/office/drawing/2012/chart" uri="{CE6537A1-D6FC-4f65-9D91-7224C49458BB}">
                  <c15:layout/>
                  <c15:dlblFieldTable/>
                  <c15:showDataLabelsRange val="1"/>
                </c:ext>
              </c:extLst>
            </c:dLbl>
            <c:dLbl>
              <c:idx val="4"/>
              <c:layout>
                <c:manualLayout>
                  <c:x val="-4.1724522615067938E-3"/>
                  <c:y val="-9.2795627349298637E-2"/>
                </c:manualLayout>
              </c:layout>
              <c:tx>
                <c:rich>
                  <a:bodyPr/>
                  <a:lstStyle/>
                  <a:p>
                    <a:fld id="{C0CC9112-CEC8-411C-83D5-EED74EAED502}" type="CELLRANGE">
                      <a:rPr lang="en-US" altLang="ko-KR" baseline="0"/>
                      <a:pPr/>
                      <a:t>[CELLRANGE]</a:t>
                    </a:fld>
                    <a:r>
                      <a:rPr lang="en-US" altLang="ko-KR" baseline="0"/>
                      <a:t>, </a:t>
                    </a:r>
                    <a:fld id="{9F3C9BE6-03ED-4834-A362-707FA88BADD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24FB-4DB1-A2D5-1C7882C54563}"/>
                </c:ext>
                <c:ext xmlns:c15="http://schemas.microsoft.com/office/drawing/2012/chart" uri="{CE6537A1-D6FC-4f65-9D91-7224C49458BB}">
                  <c15:layout/>
                  <c15:dlblFieldTable/>
                  <c15:showDataLabelsRange val="1"/>
                </c:ext>
              </c:extLst>
            </c:dLbl>
            <c:dLbl>
              <c:idx val="5"/>
              <c:layout>
                <c:manualLayout>
                  <c:x val="3.4448798748100548E-3"/>
                  <c:y val="-3.3863774149008957E-2"/>
                </c:manualLayout>
              </c:layout>
              <c:tx>
                <c:rich>
                  <a:bodyPr/>
                  <a:lstStyle/>
                  <a:p>
                    <a:fld id="{9BA228C9-23C4-429D-870F-4CEE9EE25F82}" type="CELLRANGE">
                      <a:rPr lang="en-US" altLang="ko-KR" baseline="0"/>
                      <a:pPr/>
                      <a:t>[CELLRANGE]</a:t>
                    </a:fld>
                    <a:r>
                      <a:rPr lang="en-US" altLang="ko-KR" baseline="0"/>
                      <a:t>, </a:t>
                    </a:r>
                    <a:fld id="{BC3F8514-D3FE-4518-821B-DBBFCB3CADF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4FB-4DB1-A2D5-1C7882C54563}"/>
                </c:ext>
                <c:ext xmlns:c15="http://schemas.microsoft.com/office/drawing/2012/chart" uri="{CE6537A1-D6FC-4f65-9D91-7224C49458BB}">
                  <c15:layout/>
                  <c15:dlblFieldTable/>
                  <c15:showDataLabelsRange val="1"/>
                </c:ext>
              </c:extLst>
            </c:dLbl>
            <c:dLbl>
              <c:idx val="6"/>
              <c:layout>
                <c:manualLayout>
                  <c:x val="-6.9825658315848027E-2"/>
                  <c:y val="-2.5023996168965567E-2"/>
                </c:manualLayout>
              </c:layout>
              <c:tx>
                <c:rich>
                  <a:bodyPr/>
                  <a:lstStyle/>
                  <a:p>
                    <a:fld id="{D1B2F03C-F422-4AEE-AA97-3FFD88B3C167}" type="CELLRANGE">
                      <a:rPr lang="en-US" altLang="ko-KR" baseline="0"/>
                      <a:pPr/>
                      <a:t>[CELLRANGE]</a:t>
                    </a:fld>
                    <a:r>
                      <a:rPr lang="en-US" altLang="ko-KR" baseline="0"/>
                      <a:t>, </a:t>
                    </a:r>
                    <a:fld id="{88F46ACB-6151-4C77-BAB5-5DB0535583E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4FB-4DB1-A2D5-1C7882C54563}"/>
                </c:ext>
                <c:ext xmlns:c15="http://schemas.microsoft.com/office/drawing/2012/chart" uri="{CE6537A1-D6FC-4f65-9D91-7224C49458BB}">
                  <c15:layout/>
                  <c15:dlblFieldTable/>
                  <c15:showDataLabelsRange val="1"/>
                </c:ext>
              </c:extLst>
            </c:dLbl>
            <c:dLbl>
              <c:idx val="7"/>
              <c:layout>
                <c:manualLayout>
                  <c:x val="-0.10433546341488713"/>
                  <c:y val="4.5694227671381961E-2"/>
                </c:manualLayout>
              </c:layout>
              <c:tx>
                <c:rich>
                  <a:bodyPr/>
                  <a:lstStyle/>
                  <a:p>
                    <a:fld id="{156E9D16-72C6-403A-ADAB-9D778EB0EA4A}" type="CELLRANGE">
                      <a:rPr lang="en-US" altLang="ko-KR" baseline="0"/>
                      <a:pPr/>
                      <a:t>[CELLRANGE]</a:t>
                    </a:fld>
                    <a:r>
                      <a:rPr lang="en-US" altLang="ko-KR" baseline="0"/>
                      <a:t>, </a:t>
                    </a:r>
                    <a:fld id="{F05DD8FF-A15B-4E2C-B25F-8DD371D839E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24FB-4DB1-A2D5-1C7882C54563}"/>
                </c:ext>
                <c:ext xmlns:c15="http://schemas.microsoft.com/office/drawing/2012/chart" uri="{CE6537A1-D6FC-4f65-9D91-7224C49458BB}">
                  <c15:layout/>
                  <c15:dlblFieldTable/>
                  <c15:showDataLabelsRange val="1"/>
                </c:ext>
              </c:extLst>
            </c:dLbl>
            <c:dLbl>
              <c:idx val="8"/>
              <c:layout>
                <c:manualLayout>
                  <c:x val="-0.14680530075585094"/>
                  <c:y val="1.3281708411222759E-2"/>
                </c:manualLayout>
              </c:layout>
              <c:tx>
                <c:rich>
                  <a:bodyPr/>
                  <a:lstStyle/>
                  <a:p>
                    <a:fld id="{161EC0B9-85DD-4556-B766-635966B3DC15}" type="CELLRANGE">
                      <a:rPr lang="en-US" altLang="ko-KR" baseline="0"/>
                      <a:pPr/>
                      <a:t>[CELLRANGE]</a:t>
                    </a:fld>
                    <a:r>
                      <a:rPr lang="en-US" altLang="ko-KR" baseline="0"/>
                      <a:t>, </a:t>
                    </a:r>
                    <a:fld id="{BA2EE764-116F-49C8-BE1E-EC2C349C485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24FB-4DB1-A2D5-1C7882C54563}"/>
                </c:ext>
                <c:ext xmlns:c15="http://schemas.microsoft.com/office/drawing/2012/chart" uri="{CE6537A1-D6FC-4f65-9D91-7224C49458BB}">
                  <c15:layout/>
                  <c15:dlblFieldTable/>
                  <c15:showDataLabelsRange val="1"/>
                </c:ext>
              </c:extLst>
            </c:dLbl>
            <c:dLbl>
              <c:idx val="9"/>
              <c:layout/>
              <c:tx>
                <c:rich>
                  <a:bodyPr/>
                  <a:lstStyle/>
                  <a:p>
                    <a:fld id="{92D49817-EE9E-4B6D-AA57-D60FC08C64C8}" type="CELLRANGE">
                      <a:rPr lang="en-US" altLang="ko-KR"/>
                      <a:pPr/>
                      <a:t>[CELLRANGE]</a:t>
                    </a:fld>
                    <a:r>
                      <a:rPr lang="en-US" altLang="ko-KR" baseline="0"/>
                      <a:t>, </a:t>
                    </a:r>
                    <a:fld id="{9EA61F40-9289-4F8D-854C-377341593643}"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24FB-4DB1-A2D5-1C7882C54563}"/>
                </c:ext>
                <c:ext xmlns:c15="http://schemas.microsoft.com/office/drawing/2012/chart" uri="{CE6537A1-D6FC-4f65-9D91-7224C49458BB}"/>
              </c:extLst>
            </c:dLbl>
            <c:dLbl>
              <c:idx val="11"/>
              <c:layout>
                <c:manualLayout>
                  <c:x val="5.7457883098729571E-3"/>
                  <c:y val="2.5068079051280688E-2"/>
                </c:manualLayout>
              </c:layout>
              <c:tx>
                <c:rich>
                  <a:bodyPr/>
                  <a:lstStyle/>
                  <a:p>
                    <a:fld id="{53B3BA5F-8E5E-4C20-9961-92953DDAD80C}" type="CELLRANGE">
                      <a:rPr lang="en-US" altLang="ko-KR" baseline="0"/>
                      <a:pPr/>
                      <a:t>[CELLRANGE]</a:t>
                    </a:fld>
                    <a:r>
                      <a:rPr lang="en-US" altLang="ko-KR" baseline="0"/>
                      <a:t>, </a:t>
                    </a:r>
                    <a:fld id="{BA0486A0-E5F3-4223-B8BD-E28AC9CE6FA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24FB-4DB1-A2D5-1C7882C54563}"/>
                </c:ext>
                <c:ext xmlns:c15="http://schemas.microsoft.com/office/drawing/2012/chart" uri="{CE6537A1-D6FC-4f65-9D91-7224C49458BB}">
                  <c15:layout/>
                  <c15:dlblFieldTable/>
                  <c15:showDataLabelsRange val="1"/>
                </c:ext>
              </c:extLst>
            </c:dLbl>
            <c:dLbl>
              <c:idx val="12"/>
              <c:layout>
                <c:manualLayout>
                  <c:x val="-0.11229549565681185"/>
                  <c:y val="-2.207740350895103E-2"/>
                </c:manualLayout>
              </c:layout>
              <c:tx>
                <c:rich>
                  <a:bodyPr/>
                  <a:lstStyle/>
                  <a:p>
                    <a:fld id="{D24B49C5-3BBB-4731-9317-D8840AD1AA41}" type="CELLRANGE">
                      <a:rPr lang="en-US" altLang="ko-KR" baseline="0"/>
                      <a:pPr/>
                      <a:t>[CELLRANGE]</a:t>
                    </a:fld>
                    <a:r>
                      <a:rPr lang="en-US" altLang="ko-KR" baseline="0"/>
                      <a:t>, </a:t>
                    </a:r>
                    <a:fld id="{A779CAE1-BB43-4B96-A08A-0501D44B73A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24FB-4DB1-A2D5-1C7882C54563}"/>
                </c:ext>
                <c:ext xmlns:c15="http://schemas.microsoft.com/office/drawing/2012/chart" uri="{CE6537A1-D6FC-4f65-9D91-7224C49458BB}">
                  <c15:layout/>
                  <c15:dlblFieldTable/>
                  <c15:showDataLabelsRange val="1"/>
                </c:ext>
              </c:extLst>
            </c:dLbl>
            <c:dLbl>
              <c:idx val="13"/>
              <c:layout>
                <c:manualLayout>
                  <c:x val="-0.12593225756526527"/>
                  <c:y val="4.4419304311793121E-3"/>
                </c:manualLayout>
              </c:layout>
              <c:tx>
                <c:rich>
                  <a:bodyPr/>
                  <a:lstStyle/>
                  <a:p>
                    <a:fld id="{0CC704C4-5FC1-4C3C-8738-019E3A108B0C}" type="CELLRANGE">
                      <a:rPr lang="en-US" altLang="ko-KR" baseline="0"/>
                      <a:pPr/>
                      <a:t>[CELLRANGE]</a:t>
                    </a:fld>
                    <a:r>
                      <a:rPr lang="en-US" altLang="ko-KR" baseline="0"/>
                      <a:t>, </a:t>
                    </a:r>
                    <a:fld id="{8E79C638-0B1A-4758-8570-55E2B8D3FC6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24FB-4DB1-A2D5-1C7882C54563}"/>
                </c:ext>
                <c:ext xmlns:c15="http://schemas.microsoft.com/office/drawing/2012/chart" uri="{CE6537A1-D6FC-4f65-9D91-7224C49458BB}">
                  <c15:layout/>
                  <c15:dlblFieldTable/>
                  <c15:showDataLabelsRange val="1"/>
                </c:ext>
              </c:extLst>
            </c:dLbl>
            <c:dLbl>
              <c:idx val="14"/>
              <c:layout>
                <c:manualLayout>
                  <c:x val="-0.13705124506182934"/>
                  <c:y val="-7.3444402088786711E-3"/>
                </c:manualLayout>
              </c:layout>
              <c:tx>
                <c:rich>
                  <a:bodyPr/>
                  <a:lstStyle/>
                  <a:p>
                    <a:fld id="{9925ACC4-0424-4D87-B479-F5AEBEF32711}" type="CELLRANGE">
                      <a:rPr lang="en-US" altLang="ko-KR" baseline="0"/>
                      <a:pPr/>
                      <a:t>[CELLRANGE]</a:t>
                    </a:fld>
                    <a:r>
                      <a:rPr lang="en-US" altLang="ko-KR" baseline="0"/>
                      <a:t>, </a:t>
                    </a:r>
                    <a:fld id="{E9A454DF-A527-40E9-84A4-35203BD8C26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24FB-4DB1-A2D5-1C7882C54563}"/>
                </c:ext>
                <c:ext xmlns:c15="http://schemas.microsoft.com/office/drawing/2012/chart" uri="{CE6537A1-D6FC-4f65-9D91-7224C49458BB}">
                  <c15:layout/>
                  <c15:dlblFieldTable/>
                  <c15:showDataLabelsRange val="1"/>
                </c:ext>
              </c:extLst>
            </c:dLbl>
            <c:dLbl>
              <c:idx val="15"/>
              <c:layout>
                <c:manualLayout>
                  <c:x val="-7.2091900949706467E-2"/>
                  <c:y val="-6.6276293409168269E-2"/>
                </c:manualLayout>
              </c:layout>
              <c:tx>
                <c:rich>
                  <a:bodyPr/>
                  <a:lstStyle/>
                  <a:p>
                    <a:fld id="{EF934196-CF30-4C61-91BA-2F67D1B073E4}" type="CELLRANGE">
                      <a:rPr lang="en-US" altLang="ko-KR" baseline="0"/>
                      <a:pPr/>
                      <a:t>[CELLRANGE]</a:t>
                    </a:fld>
                    <a:r>
                      <a:rPr lang="en-US" altLang="ko-KR" baseline="0"/>
                      <a:t>, </a:t>
                    </a:r>
                    <a:fld id="{3247EFE3-67C1-4B75-893D-507448E3236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24FB-4DB1-A2D5-1C7882C54563}"/>
                </c:ext>
                <c:ext xmlns:c15="http://schemas.microsoft.com/office/drawing/2012/chart" uri="{CE6537A1-D6FC-4f65-9D91-7224C49458BB}">
                  <c15:layout/>
                  <c15:dlblFieldTable/>
                  <c15:showDataLabelsRange val="1"/>
                </c:ext>
              </c:extLst>
            </c:dLbl>
            <c:dLbl>
              <c:idx val="16"/>
              <c:layout>
                <c:manualLayout>
                  <c:x val="2.4395716398806118E-3"/>
                  <c:y val="-4.3978475488641346E-3"/>
                </c:manualLayout>
              </c:layout>
              <c:tx>
                <c:rich>
                  <a:bodyPr/>
                  <a:lstStyle/>
                  <a:p>
                    <a:fld id="{E5709860-AF54-4555-8E55-A33F5A5B6EC7}" type="CELLRANGE">
                      <a:rPr lang="en-US" altLang="ko-KR" baseline="0"/>
                      <a:pPr/>
                      <a:t>[CELLRANGE]</a:t>
                    </a:fld>
                    <a:r>
                      <a:rPr lang="en-US" altLang="ko-KR" baseline="0"/>
                      <a:t>, </a:t>
                    </a:r>
                    <a:fld id="{FD624C87-5816-4D4D-85B0-8E095FC1A4D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24FB-4DB1-A2D5-1C7882C54563}"/>
                </c:ext>
                <c:ext xmlns:c15="http://schemas.microsoft.com/office/drawing/2012/chart" uri="{CE6537A1-D6FC-4f65-9D91-7224C49458BB}">
                  <c15:layout/>
                  <c15:dlblFieldTable/>
                  <c15:showDataLabelsRange val="1"/>
                </c:ext>
              </c:extLst>
            </c:dLbl>
            <c:dLbl>
              <c:idx val="17"/>
              <c:layout>
                <c:manualLayout>
                  <c:x val="1.8801829808385465E-2"/>
                  <c:y val="1.9174893731251724E-2"/>
                </c:manualLayout>
              </c:layout>
              <c:tx>
                <c:rich>
                  <a:bodyPr/>
                  <a:lstStyle/>
                  <a:p>
                    <a:fld id="{134B019E-E987-4EAF-9CDC-23A1F7F83AB7}" type="CELLRANGE">
                      <a:rPr lang="en-US" altLang="ko-KR" baseline="0" dirty="0"/>
                      <a:pPr/>
                      <a:t>[CELLRANGE]</a:t>
                    </a:fld>
                    <a:r>
                      <a:rPr lang="en-US" altLang="ko-KR" baseline="0" dirty="0"/>
                      <a:t>, </a:t>
                    </a:r>
                    <a:fld id="{1F20AC31-094A-4F5F-92CD-AFFBCB6BF501}"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24FB-4DB1-A2D5-1C7882C54563}"/>
                </c:ext>
                <c:ext xmlns:c15="http://schemas.microsoft.com/office/drawing/2012/chart" uri="{CE6537A1-D6FC-4f65-9D91-7224C49458BB}">
                  <c15:layout/>
                  <c15:dlblFieldTable/>
                  <c15:showDataLabelsRange val="1"/>
                </c:ext>
              </c:extLst>
            </c:dLbl>
            <c:dLbl>
              <c:idx val="18"/>
              <c:layout>
                <c:manualLayout>
                  <c:x val="-0.14648034298944221"/>
                  <c:y val="-0.15467407320960275"/>
                </c:manualLayout>
              </c:layout>
              <c:tx>
                <c:rich>
                  <a:bodyPr/>
                  <a:lstStyle/>
                  <a:p>
                    <a:fld id="{559CD0B6-EA98-4E2C-8CB9-7D03FDEEAD9D}" type="CELLRANGE">
                      <a:rPr lang="en-US" altLang="ko-KR" baseline="0"/>
                      <a:pPr/>
                      <a:t>[CELLRANGE]</a:t>
                    </a:fld>
                    <a:r>
                      <a:rPr lang="en-US" altLang="ko-KR" baseline="0"/>
                      <a:t>, </a:t>
                    </a:r>
                    <a:fld id="{9E6E6F38-2A2C-4896-8A92-10B6FBE5DD76}"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24FB-4DB1-A2D5-1C7882C54563}"/>
                </c:ext>
                <c:ext xmlns:c15="http://schemas.microsoft.com/office/drawing/2012/chart" uri="{CE6537A1-D6FC-4f65-9D91-7224C49458BB}">
                  <c15:layout/>
                  <c15:dlblFieldTable/>
                  <c15:showDataLabelsRange val="1"/>
                </c:ext>
              </c:extLst>
            </c:dLbl>
            <c:dLbl>
              <c:idx val="19"/>
              <c:layout>
                <c:manualLayout>
                  <c:x val="-6.9925288374427907E-2"/>
                  <c:y val="3.3907857031324026E-2"/>
                </c:manualLayout>
              </c:layout>
              <c:tx>
                <c:rich>
                  <a:bodyPr/>
                  <a:lstStyle/>
                  <a:p>
                    <a:fld id="{B31C0283-728C-4014-AAA7-B86C3AFB4E94}" type="CELLRANGE">
                      <a:rPr lang="en-US" altLang="ko-KR" baseline="0"/>
                      <a:pPr/>
                      <a:t>[CELLRANGE]</a:t>
                    </a:fld>
                    <a:r>
                      <a:rPr lang="en-US" altLang="ko-KR" baseline="0"/>
                      <a:t>, </a:t>
                    </a:r>
                    <a:fld id="{30523784-E923-441A-8972-7FA5B304CCC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24FB-4DB1-A2D5-1C7882C54563}"/>
                </c:ext>
                <c:ext xmlns:c15="http://schemas.microsoft.com/office/drawing/2012/chart" uri="{CE6537A1-D6FC-4f65-9D91-7224C49458BB}">
                  <c15:layout/>
                  <c15:dlblFieldTable/>
                  <c15:showDataLabelsRange val="1"/>
                </c:ext>
              </c:extLst>
            </c:dLbl>
            <c:dLbl>
              <c:idx val="20"/>
              <c:layout>
                <c:manualLayout>
                  <c:x val="-0.14146676737036437"/>
                  <c:y val="-6.9222886069182754E-2"/>
                </c:manualLayout>
              </c:layout>
              <c:tx>
                <c:rich>
                  <a:bodyPr/>
                  <a:lstStyle/>
                  <a:p>
                    <a:fld id="{79C85139-B979-47C1-B665-005AB465E228}" type="CELLRANGE">
                      <a:rPr lang="en-US" altLang="ko-KR" baseline="0"/>
                      <a:pPr/>
                      <a:t>[CELLRANGE]</a:t>
                    </a:fld>
                    <a:r>
                      <a:rPr lang="en-US" altLang="ko-KR" baseline="0"/>
                      <a:t>, </a:t>
                    </a:r>
                    <a:fld id="{1FD58709-90C6-4E69-B163-ED376CA7E02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24FB-4DB1-A2D5-1C7882C54563}"/>
                </c:ext>
                <c:ext xmlns:c15="http://schemas.microsoft.com/office/drawing/2012/chart" uri="{CE6537A1-D6FC-4f65-9D91-7224C49458BB}">
                  <c15:layout/>
                  <c15:dlblFieldTable/>
                  <c15:showDataLabelsRange val="1"/>
                </c:ext>
              </c:extLst>
            </c:dLbl>
            <c:dLbl>
              <c:idx val="21"/>
              <c:layout>
                <c:manualLayout>
                  <c:x val="8.5190524062295631E-3"/>
                  <c:y val="-1.6184218188922118E-2"/>
                </c:manualLayout>
              </c:layout>
              <c:tx>
                <c:rich>
                  <a:bodyPr/>
                  <a:lstStyle/>
                  <a:p>
                    <a:fld id="{071CE649-A53F-4EC1-9DFF-735BC0AE7BC5}" type="CELLRANGE">
                      <a:rPr lang="en-US" altLang="ko-KR" baseline="0"/>
                      <a:pPr/>
                      <a:t>[CELLRANGE]</a:t>
                    </a:fld>
                    <a:r>
                      <a:rPr lang="en-US" altLang="ko-KR" baseline="0"/>
                      <a:t>, </a:t>
                    </a:r>
                    <a:fld id="{4FCEF7E6-44BD-42BC-895B-8ED7392F432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24FB-4DB1-A2D5-1C7882C54563}"/>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1"/>
            <c:dispEq val="0"/>
            <c:trendlineLbl>
              <c:layout>
                <c:manualLayout>
                  <c:x val="-0.26116253083302882"/>
                  <c:y val="0.33981545049341505"/>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'School Safety'!$C$2:$C$23</c:f>
              <c:numCache>
                <c:formatCode>0.00_);[Red]\(0.00\)</c:formatCode>
                <c:ptCount val="22"/>
                <c:pt idx="0">
                  <c:v>3.7225130890052358</c:v>
                </c:pt>
                <c:pt idx="1">
                  <c:v>3.4635036496350367</c:v>
                </c:pt>
                <c:pt idx="3">
                  <c:v>3.282220131702728</c:v>
                </c:pt>
                <c:pt idx="4">
                  <c:v>3.6345811051693406</c:v>
                </c:pt>
                <c:pt idx="5">
                  <c:v>3.3013698630136985</c:v>
                </c:pt>
                <c:pt idx="6">
                  <c:v>3.3390010626992561</c:v>
                </c:pt>
                <c:pt idx="7">
                  <c:v>3.2735083532219571</c:v>
                </c:pt>
                <c:pt idx="8">
                  <c:v>3.0364321608040199</c:v>
                </c:pt>
                <c:pt idx="9">
                  <c:v>3.55679012345679</c:v>
                </c:pt>
                <c:pt idx="11">
                  <c:v>3.3143651258045641</c:v>
                </c:pt>
                <c:pt idx="12">
                  <c:v>2.9191461836998704</c:v>
                </c:pt>
                <c:pt idx="13">
                  <c:v>2.4829800899165062</c:v>
                </c:pt>
                <c:pt idx="14">
                  <c:v>2.7959830866807609</c:v>
                </c:pt>
                <c:pt idx="15">
                  <c:v>3.367047308319739</c:v>
                </c:pt>
                <c:pt idx="16">
                  <c:v>3.312889812889813</c:v>
                </c:pt>
                <c:pt idx="17">
                  <c:v>3.5013054830287205</c:v>
                </c:pt>
                <c:pt idx="18">
                  <c:v>3.2817777777777777</c:v>
                </c:pt>
                <c:pt idx="19">
                  <c:v>3.2890625</c:v>
                </c:pt>
                <c:pt idx="20">
                  <c:v>3.2611869247857821</c:v>
                </c:pt>
                <c:pt idx="21">
                  <c:v>3.4377729257641922</c:v>
                </c:pt>
              </c:numCache>
            </c:numRef>
          </c:xVal>
          <c:yVal>
            <c:numRef>
              <c:f>'School Safety'!$D$2:$D$23</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24FB-4DB1-A2D5-1C7882C54563}"/>
            </c:ext>
            <c:ext xmlns:c15="http://schemas.microsoft.com/office/drawing/2012/chart" uri="{02D57815-91ED-43cb-92C2-25804820EDAC}">
              <c15:datalabelsRange>
                <c15:f>'School Safety'!$B$2:$B$23</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323647136"/>
        <c:axId val="323657472"/>
      </c:scatterChart>
      <c:valAx>
        <c:axId val="32364713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School</a:t>
                </a:r>
                <a:r>
                  <a:rPr lang="en-US" altLang="ko-KR" baseline="0"/>
                  <a:t> Safety</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57472"/>
        <c:crosses val="autoZero"/>
        <c:crossBetween val="midCat"/>
      </c:valAx>
      <c:valAx>
        <c:axId val="323657472"/>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47136"/>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924C1667-DA97-42C6-A44E-8A351DBB7E44}" type="CELLRANGE">
                      <a:rPr lang="en-US" altLang="ko-KR"/>
                      <a:pPr/>
                      <a:t>[CELLRANGE]</a:t>
                    </a:fld>
                    <a:r>
                      <a:rPr lang="en-US" altLang="ko-KR" baseline="0"/>
                      <a:t>, </a:t>
                    </a:r>
                    <a:fld id="{007DACDE-1034-4D38-AB1E-323981388B9A}"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3.9995550225096037E-2"/>
                  <c:y val="-5.0689919287210963E-2"/>
                </c:manualLayout>
              </c:layout>
              <c:tx>
                <c:rich>
                  <a:bodyPr/>
                  <a:lstStyle/>
                  <a:p>
                    <a:fld id="{8AC8AD0D-3C76-440E-B68D-DA1CC7D07A74}" type="CELLRANGE">
                      <a:rPr lang="en-US" altLang="ko-KR" baseline="0"/>
                      <a:pPr/>
                      <a:t>[CELLRANGE]</a:t>
                    </a:fld>
                    <a:r>
                      <a:rPr lang="en-US" altLang="ko-KR" baseline="0"/>
                      <a:t>, </a:t>
                    </a:r>
                    <a:fld id="{0D930BB9-5993-4129-B977-A64A71012E4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4C3-42D3-A9CF-117F9B685BCD}"/>
                </c:ext>
                <c:ext xmlns:c15="http://schemas.microsoft.com/office/drawing/2012/chart" uri="{CE6537A1-D6FC-4f65-9D91-7224C49458BB}">
                  <c15:layout/>
                  <c15:dlblFieldTable/>
                  <c15:showDataLabelsRange val="1"/>
                </c:ext>
              </c:extLst>
            </c:dLbl>
            <c:dLbl>
              <c:idx val="2"/>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4C3-42D3-A9CF-117F9B685BCD}"/>
                </c:ext>
                <c:ext xmlns:c15="http://schemas.microsoft.com/office/drawing/2012/chart" uri="{CE6537A1-D6FC-4f65-9D91-7224C49458BB}"/>
              </c:extLst>
            </c:dLbl>
            <c:dLbl>
              <c:idx val="3"/>
              <c:layout>
                <c:manualLayout>
                  <c:x val="5.7835949314282735E-3"/>
                  <c:y val="3.765128334339371E-2"/>
                </c:manualLayout>
              </c:layout>
              <c:tx>
                <c:rich>
                  <a:bodyPr/>
                  <a:lstStyle/>
                  <a:p>
                    <a:fld id="{95E4DA92-B4F8-4BA7-877C-14B855D99E4D}" type="CELLRANGE">
                      <a:rPr lang="en-US" altLang="ko-KR" baseline="0" dirty="0"/>
                      <a:pPr/>
                      <a:t>[CELLRANGE]</a:t>
                    </a:fld>
                    <a:r>
                      <a:rPr lang="en-US" altLang="ko-KR" baseline="0" dirty="0"/>
                      <a:t>, </a:t>
                    </a:r>
                    <a:fld id="{91553001-3010-4202-B8FF-8CA181193413}"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4C3-42D3-A9CF-117F9B685BCD}"/>
                </c:ext>
                <c:ext xmlns:c15="http://schemas.microsoft.com/office/drawing/2012/chart" uri="{CE6537A1-D6FC-4f65-9D91-7224C49458BB}">
                  <c15:layout/>
                  <c15:dlblFieldTable/>
                  <c15:showDataLabelsRange val="1"/>
                </c:ext>
              </c:extLst>
            </c:dLbl>
            <c:dLbl>
              <c:idx val="4"/>
              <c:layout>
                <c:manualLayout>
                  <c:x val="-0.20166894369991825"/>
                  <c:y val="-8.0136986830745827E-2"/>
                </c:manualLayout>
              </c:layout>
              <c:tx>
                <c:rich>
                  <a:bodyPr/>
                  <a:lstStyle/>
                  <a:p>
                    <a:fld id="{793CECCE-30B1-42ED-900E-DEFCF3C9C773}" type="CELLRANGE">
                      <a:rPr lang="en-US" altLang="ko-KR" baseline="0"/>
                      <a:pPr/>
                      <a:t>[CELLRANGE]</a:t>
                    </a:fld>
                    <a:r>
                      <a:rPr lang="en-US" altLang="ko-KR" baseline="0"/>
                      <a:t>, </a:t>
                    </a:r>
                    <a:fld id="{FC86618A-BAC6-4AB7-914B-0F8C3BA91C2B}"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24C3-42D3-A9CF-117F9B685BCD}"/>
                </c:ext>
                <c:ext xmlns:c15="http://schemas.microsoft.com/office/drawing/2012/chart" uri="{CE6537A1-D6FC-4f65-9D91-7224C49458BB}">
                  <c15:layout/>
                  <c15:dlblFieldTable/>
                  <c15:showDataLabelsRange val="1"/>
                </c:ext>
              </c:extLst>
            </c:dLbl>
            <c:dLbl>
              <c:idx val="5"/>
              <c:layout>
                <c:manualLayout>
                  <c:x val="1.9403938746067207E-2"/>
                  <c:y val="-4.8833697750454699E-3"/>
                </c:manualLayout>
              </c:layout>
              <c:tx>
                <c:rich>
                  <a:bodyPr/>
                  <a:lstStyle/>
                  <a:p>
                    <a:fld id="{F7339D78-F1BE-4D81-B3CE-68E6E88F64F3}" type="CELLRANGE">
                      <a:rPr lang="en-US" altLang="ko-KR" baseline="0"/>
                      <a:pPr/>
                      <a:t>[CELLRANGE]</a:t>
                    </a:fld>
                    <a:r>
                      <a:rPr lang="en-US" altLang="ko-KR" baseline="0"/>
                      <a:t>, </a:t>
                    </a:r>
                    <a:fld id="{DDBE5CAA-FE66-44D6-BE34-661EC9CBBC7A}"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4C3-42D3-A9CF-117F9B685BCD}"/>
                </c:ext>
                <c:ext xmlns:c15="http://schemas.microsoft.com/office/drawing/2012/chart" uri="{CE6537A1-D6FC-4f65-9D91-7224C49458BB}">
                  <c15:layout/>
                  <c15:dlblFieldTable/>
                  <c15:showDataLabelsRange val="1"/>
                </c:ext>
              </c:extLst>
            </c:dLbl>
            <c:dLbl>
              <c:idx val="6"/>
              <c:layout>
                <c:manualLayout>
                  <c:x val="3.028628044011055E-3"/>
                  <c:y val="1.4748008587311071E-2"/>
                </c:manualLayout>
              </c:layout>
              <c:tx>
                <c:rich>
                  <a:bodyPr/>
                  <a:lstStyle/>
                  <a:p>
                    <a:fld id="{C03F7120-5E8C-4959-9E77-D9D51670785A}" type="CELLRANGE">
                      <a:rPr lang="en-US" altLang="ko-KR" baseline="0"/>
                      <a:pPr/>
                      <a:t>[CELLRANGE]</a:t>
                    </a:fld>
                    <a:r>
                      <a:rPr lang="en-US" altLang="ko-KR" baseline="0"/>
                      <a:t>, </a:t>
                    </a:r>
                    <a:fld id="{D7DB6458-E906-43AD-B959-6E2941BFB40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4C3-42D3-A9CF-117F9B685BCD}"/>
                </c:ext>
                <c:ext xmlns:c15="http://schemas.microsoft.com/office/drawing/2012/chart" uri="{CE6537A1-D6FC-4f65-9D91-7224C49458BB}">
                  <c15:layout/>
                  <c15:dlblFieldTable/>
                  <c15:showDataLabelsRange val="1"/>
                </c:ext>
              </c:extLst>
            </c:dLbl>
            <c:dLbl>
              <c:idx val="7"/>
              <c:layout>
                <c:manualLayout>
                  <c:x val="4.7337678816637987E-2"/>
                  <c:y val="-4.0874230106032632E-2"/>
                </c:manualLayout>
              </c:layout>
              <c:tx>
                <c:rich>
                  <a:bodyPr/>
                  <a:lstStyle/>
                  <a:p>
                    <a:fld id="{74EA8D95-FF3D-4344-B14D-C83F8C081C4E}" type="CELLRANGE">
                      <a:rPr lang="en-US" altLang="ko-KR" baseline="0"/>
                      <a:pPr/>
                      <a:t>[CELLRANGE]</a:t>
                    </a:fld>
                    <a:r>
                      <a:rPr lang="en-US" altLang="ko-KR" baseline="0"/>
                      <a:t>, </a:t>
                    </a:r>
                    <a:fld id="{21093A6F-F400-4647-80DF-94FBCF4C832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24C3-42D3-A9CF-117F9B685BCD}"/>
                </c:ext>
                <c:ext xmlns:c15="http://schemas.microsoft.com/office/drawing/2012/chart" uri="{CE6537A1-D6FC-4f65-9D91-7224C49458BB}">
                  <c15:layout/>
                  <c15:dlblFieldTable/>
                  <c15:showDataLabelsRange val="1"/>
                </c:ext>
              </c:extLst>
            </c:dLbl>
            <c:dLbl>
              <c:idx val="8"/>
              <c:layout>
                <c:manualLayout>
                  <c:x val="-0.14251210651648677"/>
                  <c:y val="-1.469905895622383E-2"/>
                </c:manualLayout>
              </c:layout>
              <c:tx>
                <c:rich>
                  <a:bodyPr/>
                  <a:lstStyle/>
                  <a:p>
                    <a:fld id="{697C6EC2-D8B6-4F4C-AABC-40F23971A2DB}" type="CELLRANGE">
                      <a:rPr lang="en-US" altLang="ko-KR" baseline="0"/>
                      <a:pPr/>
                      <a:t>[CELLRANGE]</a:t>
                    </a:fld>
                    <a:r>
                      <a:rPr lang="en-US" altLang="ko-KR" baseline="0"/>
                      <a:t>, </a:t>
                    </a:r>
                    <a:fld id="{1C17598E-B7F8-4898-AE73-C067CD53B59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24C3-42D3-A9CF-117F9B685BCD}"/>
                </c:ext>
                <c:ext xmlns:c15="http://schemas.microsoft.com/office/drawing/2012/chart" uri="{CE6537A1-D6FC-4f65-9D91-7224C49458BB}">
                  <c15:layout/>
                  <c15:dlblFieldTable/>
                  <c15:showDataLabelsRange val="1"/>
                </c:ext>
              </c:extLst>
            </c:dLbl>
            <c:dLbl>
              <c:idx val="9"/>
              <c:layout/>
              <c:tx>
                <c:rich>
                  <a:bodyPr/>
                  <a:lstStyle/>
                  <a:p>
                    <a:fld id="{6676F1A8-45CF-4B55-8D4D-1897DB6925CD}" type="CELLRANGE">
                      <a:rPr lang="en-US" altLang="ko-KR"/>
                      <a:pPr/>
                      <a:t>[CELLRANGE]</a:t>
                    </a:fld>
                    <a:r>
                      <a:rPr lang="en-US" altLang="ko-KR" baseline="0"/>
                      <a:t>, </a:t>
                    </a:r>
                    <a:fld id="{44A51709-AD3B-4DE7-B461-B18F826CC77F}"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manualLayout>
                  <c:x val="5.1306878030974605E-2"/>
                  <c:y val="-7.0321297649567557E-2"/>
                </c:manualLayout>
              </c:layout>
              <c:tx>
                <c:rich>
                  <a:bodyPr/>
                  <a:lstStyle/>
                  <a:p>
                    <a:fld id="{A6F3030B-8A2E-4FB6-883A-4DC487709801}" type="CELLRANGE">
                      <a:rPr lang="en-US" altLang="ko-KR" baseline="0"/>
                      <a:pPr/>
                      <a:t>[CELLRANGE]</a:t>
                    </a:fld>
                    <a:r>
                      <a:rPr lang="en-US" altLang="ko-KR" baseline="0"/>
                      <a:t>, </a:t>
                    </a:r>
                    <a:fld id="{205BDE3E-B3F3-4AF1-AB74-59326E4F2D2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24C3-42D3-A9CF-117F9B685BCD}"/>
                </c:ext>
                <c:ext xmlns:c15="http://schemas.microsoft.com/office/drawing/2012/chart" uri="{CE6537A1-D6FC-4f65-9D91-7224C49458BB}">
                  <c15:layout/>
                  <c15:dlblFieldTable/>
                  <c15:showDataLabelsRange val="1"/>
                </c:ext>
              </c:extLst>
            </c:dLbl>
            <c:dLbl>
              <c:idx val="11"/>
              <c:layout>
                <c:manualLayout>
                  <c:x val="-5.2423910587335525E-2"/>
                  <c:y val="3.7651283343393772E-2"/>
                </c:manualLayout>
              </c:layout>
              <c:tx>
                <c:rich>
                  <a:bodyPr/>
                  <a:lstStyle/>
                  <a:p>
                    <a:fld id="{6DC867B4-8570-46E5-B043-BCC3B1928579}" type="CELLRANGE">
                      <a:rPr lang="en-US" altLang="ko-KR" baseline="0"/>
                      <a:pPr/>
                      <a:t>[CELLRANGE]</a:t>
                    </a:fld>
                    <a:r>
                      <a:rPr lang="en-US" altLang="ko-KR" baseline="0"/>
                      <a:t>, </a:t>
                    </a:r>
                    <a:fld id="{47157081-6EFD-4ECB-9037-133A9BF615D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24C3-42D3-A9CF-117F9B685BCD}"/>
                </c:ext>
                <c:ext xmlns:c15="http://schemas.microsoft.com/office/drawing/2012/chart" uri="{CE6537A1-D6FC-4f65-9D91-7224C49458BB}">
                  <c15:layout/>
                  <c15:dlblFieldTable/>
                  <c15:showDataLabelsRange val="1"/>
                </c:ext>
              </c:extLst>
            </c:dLbl>
            <c:dLbl>
              <c:idx val="12"/>
              <c:layout>
                <c:manualLayout>
                  <c:x val="-5.0838817333263807E-2"/>
                  <c:y val="-4.0874230106032632E-2"/>
                </c:manualLayout>
              </c:layout>
              <c:tx>
                <c:rich>
                  <a:bodyPr/>
                  <a:lstStyle/>
                  <a:p>
                    <a:fld id="{A74717D1-AA3E-43E5-AAAF-40C4B18D1243}" type="CELLRANGE">
                      <a:rPr lang="en-US" altLang="ko-KR" baseline="0"/>
                      <a:pPr/>
                      <a:t>[CELLRANGE]</a:t>
                    </a:fld>
                    <a:r>
                      <a:rPr lang="en-US" altLang="ko-KR" baseline="0"/>
                      <a:t>, </a:t>
                    </a:r>
                    <a:fld id="{0DFEA934-4CB3-4C84-B7AD-8E9C281A0E2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24C3-42D3-A9CF-117F9B685BCD}"/>
                </c:ext>
                <c:ext xmlns:c15="http://schemas.microsoft.com/office/drawing/2012/chart" uri="{CE6537A1-D6FC-4f65-9D91-7224C49458BB}">
                  <c15:layout/>
                  <c15:dlblFieldTable/>
                  <c15:showDataLabelsRange val="1"/>
                </c:ext>
              </c:extLst>
            </c:dLbl>
            <c:dLbl>
              <c:idx val="13"/>
              <c:layout>
                <c:manualLayout>
                  <c:x val="-6.6498965774973495E-2"/>
                  <c:y val="5.401076531202427E-2"/>
                </c:manualLayout>
              </c:layout>
              <c:tx>
                <c:rich>
                  <a:bodyPr/>
                  <a:lstStyle/>
                  <a:p>
                    <a:fld id="{5703A07A-4EA9-4C29-9B4D-5876CB7C0F3E}" type="CELLRANGE">
                      <a:rPr lang="en-US" altLang="ko-KR" baseline="0"/>
                      <a:pPr/>
                      <a:t>[CELLRANGE]</a:t>
                    </a:fld>
                    <a:r>
                      <a:rPr lang="en-US" altLang="ko-KR" baseline="0"/>
                      <a:t>, </a:t>
                    </a:r>
                    <a:fld id="{6879ACA2-BBEE-4744-8F1F-675A1F3D360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24C3-42D3-A9CF-117F9B685BCD}"/>
                </c:ext>
                <c:ext xmlns:c15="http://schemas.microsoft.com/office/drawing/2012/chart" uri="{CE6537A1-D6FC-4f65-9D91-7224C49458BB}">
                  <c15:layout/>
                  <c15:dlblFieldTable/>
                  <c15:showDataLabelsRange val="1"/>
                </c:ext>
              </c:extLst>
            </c:dLbl>
            <c:dLbl>
              <c:idx val="14"/>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24C3-42D3-A9CF-117F9B685BCD}"/>
                </c:ext>
                <c:ext xmlns:c15="http://schemas.microsoft.com/office/drawing/2012/chart" uri="{CE6537A1-D6FC-4f65-9D91-7224C49458BB}"/>
              </c:extLst>
            </c:dLbl>
            <c:dLbl>
              <c:idx val="15"/>
              <c:layout>
                <c:manualLayout>
                  <c:x val="-0.10347464845040079"/>
                  <c:y val="-8.0136986830745827E-2"/>
                </c:manualLayout>
              </c:layout>
              <c:tx>
                <c:rich>
                  <a:bodyPr/>
                  <a:lstStyle/>
                  <a:p>
                    <a:fld id="{A6F2B327-A14F-4CD6-9906-DD86D59F238E}" type="CELLRANGE">
                      <a:rPr lang="en-US" altLang="ko-KR" baseline="0"/>
                      <a:pPr/>
                      <a:t>[CELLRANGE]</a:t>
                    </a:fld>
                    <a:r>
                      <a:rPr lang="en-US" altLang="ko-KR" baseline="0"/>
                      <a:t>, </a:t>
                    </a:r>
                    <a:fld id="{0B462E45-F48D-475B-8F23-4F5391A84A7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24C3-42D3-A9CF-117F9B685BCD}"/>
                </c:ext>
                <c:ext xmlns:c15="http://schemas.microsoft.com/office/drawing/2012/chart" uri="{CE6537A1-D6FC-4f65-9D91-7224C49458BB}">
                  <c15:layout/>
                  <c15:dlblFieldTable/>
                  <c15:showDataLabelsRange val="1"/>
                </c:ext>
              </c:extLst>
            </c:dLbl>
            <c:dLbl>
              <c:idx val="16"/>
              <c:layout>
                <c:manualLayout>
                  <c:x val="2.4856164502615979E-3"/>
                  <c:y val="2.4563697768489372E-2"/>
                </c:manualLayout>
              </c:layout>
              <c:tx>
                <c:rich>
                  <a:bodyPr/>
                  <a:lstStyle/>
                  <a:p>
                    <a:fld id="{AA6BBB91-02D8-41E0-B2C5-F7F8726CBC5A}" type="CELLRANGE">
                      <a:rPr lang="en-US" altLang="ko-KR" baseline="0" dirty="0"/>
                      <a:pPr/>
                      <a:t>[CELLRANGE]</a:t>
                    </a:fld>
                    <a:r>
                      <a:rPr lang="en-US" altLang="ko-KR" baseline="0" dirty="0"/>
                      <a:t>, </a:t>
                    </a:r>
                    <a:fld id="{806D6D14-A824-43D7-813C-67E1485BFEAD}" type="YVALUE">
                      <a:rPr lang="en-US" altLang="ko-KR" baseline="0" dirty="0"/>
                      <a:pPr/>
                      <a:t>[Y 값]</a:t>
                    </a:fld>
                    <a:endParaRPr lang="en-US" altLang="ko-KR" baseline="0" dirty="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24C3-42D3-A9CF-117F9B685BCD}"/>
                </c:ext>
                <c:ext xmlns:c15="http://schemas.microsoft.com/office/drawing/2012/chart" uri="{CE6537A1-D6FC-4f65-9D91-7224C49458BB}">
                  <c15:layout/>
                  <c15:dlblFieldTable/>
                  <c15:showDataLabelsRange val="1"/>
                </c:ext>
              </c:extLst>
            </c:dLbl>
            <c:dLbl>
              <c:idx val="17"/>
              <c:layout>
                <c:manualLayout>
                  <c:x val="8.5606716378995671E-3"/>
                  <c:y val="-4.0874230106032687E-2"/>
                </c:manualLayout>
              </c:layout>
              <c:tx>
                <c:rich>
                  <a:bodyPr/>
                  <a:lstStyle/>
                  <a:p>
                    <a:fld id="{9C11A784-F0A5-4809-9117-04FE111C6FF2}" type="CELLRANGE">
                      <a:rPr lang="en-US" altLang="ko-KR" baseline="0"/>
                      <a:pPr/>
                      <a:t>[CELLRANGE]</a:t>
                    </a:fld>
                    <a:r>
                      <a:rPr lang="en-US" altLang="ko-KR" baseline="0"/>
                      <a:t>, </a:t>
                    </a:r>
                    <a:fld id="{36DAE16A-68A9-4836-8F08-1DAF775CD44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24C3-42D3-A9CF-117F9B685BCD}"/>
                </c:ext>
                <c:ext xmlns:c15="http://schemas.microsoft.com/office/drawing/2012/chart" uri="{CE6537A1-D6FC-4f65-9D91-7224C49458BB}">
                  <c15:layout/>
                  <c15:dlblFieldTable/>
                  <c15:showDataLabelsRange val="1"/>
                </c:ext>
              </c:extLst>
            </c:dLbl>
            <c:dLbl>
              <c:idx val="18"/>
              <c:layout>
                <c:manualLayout>
                  <c:x val="-0.11039293598233996"/>
                  <c:y val="-5.3961815680937032E-2"/>
                </c:manualLayout>
              </c:layout>
              <c:tx>
                <c:rich>
                  <a:bodyPr/>
                  <a:lstStyle/>
                  <a:p>
                    <a:fld id="{13EFFA0E-D86D-4544-811B-3EBF2F801D1F}" type="CELLRANGE">
                      <a:rPr lang="en-US" altLang="ko-KR" baseline="0"/>
                      <a:pPr/>
                      <a:t>[CELLRANGE]</a:t>
                    </a:fld>
                    <a:r>
                      <a:rPr lang="en-US" altLang="ko-KR" baseline="0"/>
                      <a:t>, </a:t>
                    </a:r>
                    <a:fld id="{D959B264-2900-48F3-A8A9-C62171010C00}"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24C3-42D3-A9CF-117F9B685BCD}"/>
                </c:ext>
                <c:ext xmlns:c15="http://schemas.microsoft.com/office/drawing/2012/chart" uri="{CE6537A1-D6FC-4f65-9D91-7224C49458BB}">
                  <c15:layout/>
                  <c15:dlblFieldTable/>
                  <c15:showDataLabelsRange val="1"/>
                </c:ext>
              </c:extLst>
            </c:dLbl>
            <c:dLbl>
              <c:idx val="19"/>
              <c:layout>
                <c:manualLayout>
                  <c:x val="-7.1245067876449214E-2"/>
                  <c:y val="4.7466972524572069E-2"/>
                </c:manualLayout>
              </c:layout>
              <c:tx>
                <c:rich>
                  <a:bodyPr/>
                  <a:lstStyle/>
                  <a:p>
                    <a:fld id="{000DF2FD-61B1-450B-93E8-DD47BAD68B7B}" type="CELLRANGE">
                      <a:rPr lang="en-US" altLang="ko-KR" baseline="0"/>
                      <a:pPr/>
                      <a:t>[CELLRANGE]</a:t>
                    </a:fld>
                    <a:r>
                      <a:rPr lang="en-US" altLang="ko-KR" baseline="0"/>
                      <a:t>, </a:t>
                    </a:r>
                    <a:fld id="{E2500BBF-B064-48EC-86C3-590199E21EF2}"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24C3-42D3-A9CF-117F9B685BCD}"/>
                </c:ext>
                <c:ext xmlns:c15="http://schemas.microsoft.com/office/drawing/2012/chart" uri="{CE6537A1-D6FC-4f65-9D91-7224C49458BB}">
                  <c15:layout/>
                  <c15:dlblFieldTable/>
                  <c15:showDataLabelsRange val="1"/>
                </c:ext>
              </c:extLst>
            </c:dLbl>
            <c:dLbl>
              <c:idx val="20"/>
              <c:layout>
                <c:manualLayout>
                  <c:x val="-0.10705073786306513"/>
                  <c:y val="-5.3961815680937032E-2"/>
                </c:manualLayout>
              </c:layout>
              <c:tx>
                <c:rich>
                  <a:bodyPr/>
                  <a:lstStyle/>
                  <a:p>
                    <a:fld id="{42A35CDB-F824-4BFD-84E2-BE4C8C435229}" type="CELLRANGE">
                      <a:rPr lang="en-US" altLang="ko-KR" baseline="0"/>
                      <a:pPr/>
                      <a:t>[CELLRANGE]</a:t>
                    </a:fld>
                    <a:r>
                      <a:rPr lang="en-US" altLang="ko-KR" baseline="0"/>
                      <a:t>, </a:t>
                    </a:r>
                    <a:fld id="{894ED9AF-7DCB-4200-909D-4E5800C46516}"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24C3-42D3-A9CF-117F9B685BCD}"/>
                </c:ext>
                <c:ext xmlns:c15="http://schemas.microsoft.com/office/drawing/2012/chart" uri="{CE6537A1-D6FC-4f65-9D91-7224C49458BB}">
                  <c15:layout/>
                  <c15:dlblFieldTable/>
                  <c15:showDataLabelsRange val="1"/>
                </c:ext>
              </c:extLst>
            </c:dLbl>
            <c:dLbl>
              <c:idx val="21"/>
              <c:layout>
                <c:manualLayout>
                  <c:x val="-3.5470268203229564E-2"/>
                  <c:y val="2.7835594162215472E-2"/>
                </c:manualLayout>
              </c:layout>
              <c:tx>
                <c:rich>
                  <a:bodyPr/>
                  <a:lstStyle/>
                  <a:p>
                    <a:fld id="{85DDD728-82E9-483B-92D4-27BC801E6542}" type="CELLRANGE">
                      <a:rPr lang="en-US" altLang="ko-KR" baseline="0"/>
                      <a:pPr/>
                      <a:t>[CELLRANGE]</a:t>
                    </a:fld>
                    <a:r>
                      <a:rPr lang="en-US" altLang="ko-KR" baseline="0"/>
                      <a:t>, </a:t>
                    </a:r>
                    <a:fld id="{2BECD6D6-253C-4E5C-9A1D-746BCD01E44D}"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24C3-42D3-A9CF-117F9B685BCD}"/>
                </c:ex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trendline>
            <c:spPr>
              <a:ln w="19050" cap="rnd">
                <a:solidFill>
                  <a:schemeClr val="accent1"/>
                </a:solidFill>
                <a:prstDash val="sysDot"/>
              </a:ln>
              <a:effectLst/>
            </c:spPr>
            <c:trendlineType val="linear"/>
            <c:dispRSqr val="1"/>
            <c:dispEq val="0"/>
            <c:trendlineLbl>
              <c:layout>
                <c:manualLayout>
                  <c:x val="-0.22277822340814465"/>
                  <c:y val="8.5318895471712189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'Community Safety'!$E$3:$E$24</c:f>
              <c:numCache>
                <c:formatCode>0.00_);[Red]\(0.00\)</c:formatCode>
                <c:ptCount val="22"/>
                <c:pt idx="0">
                  <c:v>3.1951219512195124</c:v>
                </c:pt>
                <c:pt idx="1">
                  <c:v>3.0482695810564664</c:v>
                </c:pt>
                <c:pt idx="3">
                  <c:v>3.1447619047619049</c:v>
                </c:pt>
                <c:pt idx="4">
                  <c:v>2.9595588235294117</c:v>
                </c:pt>
                <c:pt idx="5">
                  <c:v>3.0999242997728995</c:v>
                </c:pt>
                <c:pt idx="6">
                  <c:v>3.5176715176715176</c:v>
                </c:pt>
                <c:pt idx="7">
                  <c:v>3.160740379931807</c:v>
                </c:pt>
                <c:pt idx="8">
                  <c:v>2.9466327827191869</c:v>
                </c:pt>
                <c:pt idx="9">
                  <c:v>3.1886559802712702</c:v>
                </c:pt>
                <c:pt idx="10">
                  <c:v>3.117777777777778</c:v>
                </c:pt>
                <c:pt idx="11">
                  <c:v>2.8131852684846783</c:v>
                </c:pt>
                <c:pt idx="12">
                  <c:v>3.2501579279848389</c:v>
                </c:pt>
                <c:pt idx="13">
                  <c:v>2.6158029430582213</c:v>
                </c:pt>
                <c:pt idx="15">
                  <c:v>3.0299500831946755</c:v>
                </c:pt>
                <c:pt idx="16">
                  <c:v>3.1812434141201265</c:v>
                </c:pt>
                <c:pt idx="17">
                  <c:v>3.3598484848484849</c:v>
                </c:pt>
                <c:pt idx="18">
                  <c:v>3.0674255691768826</c:v>
                </c:pt>
                <c:pt idx="19">
                  <c:v>3.03</c:v>
                </c:pt>
                <c:pt idx="20">
                  <c:v>2.5780382479950648</c:v>
                </c:pt>
                <c:pt idx="21">
                  <c:v>3.0661605206073754</c:v>
                </c:pt>
              </c:numCache>
            </c:numRef>
          </c:xVal>
          <c:yVal>
            <c:numRef>
              <c:f>'Community Safety'!$F$3:$F$24</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24C3-42D3-A9CF-117F9B685BCD}"/>
            </c:ext>
            <c:ext xmlns:c15="http://schemas.microsoft.com/office/drawing/2012/chart" uri="{02D57815-91ED-43cb-92C2-25804820EDAC}">
              <c15:datalabelsRange>
                <c15:f>'Community Safety'!$D$3:$D$24</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323648768"/>
        <c:axId val="323651488"/>
      </c:scatterChart>
      <c:valAx>
        <c:axId val="32364876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dirty="0" smtClean="0"/>
                  <a:t>Community</a:t>
                </a:r>
                <a:r>
                  <a:rPr lang="en-US" altLang="ko-KR" baseline="0" dirty="0" smtClean="0"/>
                  <a:t> Safety</a:t>
                </a:r>
                <a:endParaRPr lang="ko-KR" altLang="en-US" dirty="0"/>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51488"/>
        <c:crosses val="autoZero"/>
        <c:crossBetween val="midCat"/>
      </c:valAx>
      <c:valAx>
        <c:axId val="323651488"/>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dirty="0" smtClean="0"/>
                  <a:t>SWBS</a:t>
                </a:r>
                <a:endParaRPr lang="ko-KR" altLang="en-US"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48768"/>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fld id="{1DB5F976-CE9A-4341-921E-6157BE1BECA9}" type="CELLRANGE">
                      <a:rPr lang="en-US" altLang="ko-KR"/>
                      <a:pPr/>
                      <a:t>[CELLRANGE]</a:t>
                    </a:fld>
                    <a:r>
                      <a:rPr lang="en-US" altLang="ko-KR" baseline="0"/>
                      <a:t>, </a:t>
                    </a:r>
                    <a:fld id="{FC82936F-C557-488B-827E-FE04AFFFCDC3}"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0.16421413499533383"/>
                  <c:y val="1.7137237309268704E-2"/>
                </c:manualLayout>
              </c:layout>
              <c:tx>
                <c:rich>
                  <a:bodyPr/>
                  <a:lstStyle/>
                  <a:p>
                    <a:fld id="{27A62E3C-0BC3-40F0-85AF-C0A32907BEC4}" type="CELLRANGE">
                      <a:rPr lang="en-US" altLang="ko-KR" baseline="0"/>
                      <a:pPr/>
                      <a:t>[CELLRANGE]</a:t>
                    </a:fld>
                    <a:r>
                      <a:rPr lang="en-US" altLang="ko-KR" baseline="0"/>
                      <a:t>, </a:t>
                    </a:r>
                    <a:fld id="{D1FC8E36-BDE5-437D-AADF-3302E2D99FF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003-4049-B9C1-137CDEA1FFFF}"/>
                </c:ext>
                <c:ext xmlns:c15="http://schemas.microsoft.com/office/drawing/2012/chart" uri="{CE6537A1-D6FC-4f65-9D91-7224C49458BB}">
                  <c15:layout/>
                  <c15:dlblFieldTable/>
                  <c15:showDataLabelsRange val="1"/>
                </c:ext>
              </c:extLst>
            </c:dLbl>
            <c:dLbl>
              <c:idx val="2"/>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003-4049-B9C1-137CDEA1FFFF}"/>
                </c:ext>
                <c:ext xmlns:c15="http://schemas.microsoft.com/office/drawing/2012/chart" uri="{CE6537A1-D6FC-4f65-9D91-7224C49458BB}"/>
              </c:extLst>
            </c:dLbl>
            <c:dLbl>
              <c:idx val="3"/>
              <c:layout>
                <c:manualLayout>
                  <c:x val="-9.1680586994243543E-2"/>
                  <c:y val="3.8918642653381831E-2"/>
                </c:manualLayout>
              </c:layout>
              <c:tx>
                <c:rich>
                  <a:bodyPr/>
                  <a:lstStyle/>
                  <a:p>
                    <a:fld id="{FFF1A094-FC62-4ACD-AAD9-5ED97619B136}" type="CELLRANGE">
                      <a:rPr lang="en-US" altLang="ko-KR" baseline="0"/>
                      <a:pPr/>
                      <a:t>[CELLRANGE]</a:t>
                    </a:fld>
                    <a:r>
                      <a:rPr lang="en-US" altLang="ko-KR" baseline="0"/>
                      <a:t>, </a:t>
                    </a:r>
                    <a:fld id="{A3D6311D-85CA-433D-B973-1C44DFB5AFB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003-4049-B9C1-137CDEA1FFFF}"/>
                </c:ext>
                <c:ext xmlns:c15="http://schemas.microsoft.com/office/drawing/2012/chart" uri="{CE6537A1-D6FC-4f65-9D91-7224C49458BB}">
                  <c15:layout/>
                  <c15:dlblFieldTable/>
                  <c15:showDataLabelsRange val="1"/>
                </c:ext>
              </c:extLst>
            </c:dLbl>
            <c:dLbl>
              <c:idx val="4"/>
              <c:layout>
                <c:manualLayout>
                  <c:x val="1.737890501300652E-2"/>
                  <c:y val="-5.7541866727690565E-2"/>
                </c:manualLayout>
              </c:layout>
              <c:tx>
                <c:rich>
                  <a:bodyPr/>
                  <a:lstStyle/>
                  <a:p>
                    <a:fld id="{904E06F6-919B-413B-ACB5-261EADE12819}" type="CELLRANGE">
                      <a:rPr lang="en-US" altLang="ko-KR" baseline="0"/>
                      <a:pPr/>
                      <a:t>[CELLRANGE]</a:t>
                    </a:fld>
                    <a:r>
                      <a:rPr lang="en-US" altLang="ko-KR" baseline="0"/>
                      <a:t>, </a:t>
                    </a:r>
                    <a:fld id="{12E26C4B-9A1E-4062-A58D-57BD0F2E66A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9003-4049-B9C1-137CDEA1FFFF}"/>
                </c:ext>
                <c:ext xmlns:c15="http://schemas.microsoft.com/office/drawing/2012/chart" uri="{CE6537A1-D6FC-4f65-9D91-7224C49458BB}">
                  <c15:layout/>
                  <c15:dlblFieldTable/>
                  <c15:showDataLabelsRange val="1"/>
                </c:ext>
              </c:extLst>
            </c:dLbl>
            <c:dLbl>
              <c:idx val="5"/>
              <c:layout>
                <c:manualLayout>
                  <c:x val="1.7502698117465561E-3"/>
                  <c:y val="1.713723730926876E-2"/>
                </c:manualLayout>
              </c:layout>
              <c:tx>
                <c:rich>
                  <a:bodyPr/>
                  <a:lstStyle/>
                  <a:p>
                    <a:fld id="{C9C0B4D8-1457-49FA-AFC8-52967BAFD6CB}" type="CELLRANGE">
                      <a:rPr lang="en-US" altLang="ko-KR" baseline="0"/>
                      <a:pPr/>
                      <a:t>[CELLRANGE]</a:t>
                    </a:fld>
                    <a:r>
                      <a:rPr lang="en-US" altLang="ko-KR" baseline="0"/>
                      <a:t>, </a:t>
                    </a:r>
                    <a:fld id="{194AA6BE-7528-4ED5-A88E-CB151104530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9003-4049-B9C1-137CDEA1FFFF}"/>
                </c:ext>
                <c:ext xmlns:c15="http://schemas.microsoft.com/office/drawing/2012/chart" uri="{CE6537A1-D6FC-4f65-9D91-7224C49458BB}">
                  <c15:layout/>
                  <c15:dlblFieldTable/>
                  <c15:showDataLabelsRange val="1"/>
                </c:ext>
              </c:extLst>
            </c:dLbl>
            <c:dLbl>
              <c:idx val="6"/>
              <c:layout>
                <c:manualLayout>
                  <c:x val="1.3674462654886178E-2"/>
                  <c:y val="-1.5325386999710644E-3"/>
                </c:manualLayout>
              </c:layout>
              <c:tx>
                <c:rich>
                  <a:bodyPr/>
                  <a:lstStyle/>
                  <a:p>
                    <a:fld id="{94269350-7134-4A73-B30E-ED518914FE61}" type="CELLRANGE">
                      <a:rPr lang="en-US" altLang="ko-KR" baseline="0"/>
                      <a:pPr/>
                      <a:t>[CELLRANGE]</a:t>
                    </a:fld>
                    <a:r>
                      <a:rPr lang="en-US" altLang="ko-KR" baseline="0"/>
                      <a:t>, </a:t>
                    </a:r>
                    <a:fld id="{86EF54AA-69B6-4BB6-9EB2-1AFD808A8CC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9003-4049-B9C1-137CDEA1FFFF}"/>
                </c:ext>
                <c:ext xmlns:c15="http://schemas.microsoft.com/office/drawing/2012/chart" uri="{CE6537A1-D6FC-4f65-9D91-7224C49458BB}">
                  <c15:layout/>
                  <c15:dlblFieldTable/>
                  <c15:showDataLabelsRange val="1"/>
                </c:ext>
              </c:extLst>
            </c:dLbl>
            <c:dLbl>
              <c:idx val="7"/>
              <c:layout>
                <c:manualLayout>
                  <c:x val="-0.14568745716263135"/>
                  <c:y val="3.2695383983635223E-2"/>
                </c:manualLayout>
              </c:layout>
              <c:tx>
                <c:rich>
                  <a:bodyPr/>
                  <a:lstStyle/>
                  <a:p>
                    <a:fld id="{0C374C47-F602-4925-95AA-E8CF739EB626}" type="CELLRANGE">
                      <a:rPr lang="en-US" altLang="ko-KR" baseline="0"/>
                      <a:pPr/>
                      <a:t>[CELLRANGE]</a:t>
                    </a:fld>
                    <a:r>
                      <a:rPr lang="en-US" altLang="ko-KR" baseline="0"/>
                      <a:t>, </a:t>
                    </a:r>
                    <a:fld id="{C47B9EF8-E430-4C30-9083-9F1F1C2B2985}"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9003-4049-B9C1-137CDEA1FFFF}"/>
                </c:ext>
                <c:ext xmlns:c15="http://schemas.microsoft.com/office/drawing/2012/chart" uri="{CE6537A1-D6FC-4f65-9D91-7224C49458BB}">
                  <c15:layout/>
                  <c15:dlblFieldTable/>
                  <c15:showDataLabelsRange val="1"/>
                </c:ext>
              </c:extLst>
            </c:dLbl>
            <c:dLbl>
              <c:idx val="8"/>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9003-4049-B9C1-137CDEA1FFFF}"/>
                </c:ext>
                <c:ext xmlns:c15="http://schemas.microsoft.com/office/drawing/2012/chart" uri="{CE6537A1-D6FC-4f65-9D91-7224C49458BB}"/>
              </c:extLst>
            </c:dLbl>
            <c:dLbl>
              <c:idx val="9"/>
              <c:layout/>
              <c:tx>
                <c:rich>
                  <a:bodyPr/>
                  <a:lstStyle/>
                  <a:p>
                    <a:fld id="{8A0026C1-930D-4F07-A7F7-97ACD1877E21}" type="CELLRANGE">
                      <a:rPr lang="en-US" altLang="ko-KR"/>
                      <a:pPr/>
                      <a:t>[CELLRANGE]</a:t>
                    </a:fld>
                    <a:r>
                      <a:rPr lang="en-US" altLang="ko-KR" baseline="0"/>
                      <a:t>, </a:t>
                    </a:r>
                    <a:fld id="{929C03BD-AA25-4AFD-BE9B-11889F4BCB75}"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manualLayout>
                  <c:x val="-4.7763482876426989E-2"/>
                  <c:y val="-7.621164273693036E-2"/>
                </c:manualLayout>
              </c:layout>
              <c:tx>
                <c:rich>
                  <a:bodyPr/>
                  <a:lstStyle/>
                  <a:p>
                    <a:fld id="{228ED073-57CA-4E73-9877-B1180AC8FEA5}" type="CELLRANGE">
                      <a:rPr lang="en-US" altLang="ko-KR" baseline="0"/>
                      <a:pPr/>
                      <a:t>[CELLRANGE]</a:t>
                    </a:fld>
                    <a:r>
                      <a:rPr lang="en-US" altLang="ko-KR" baseline="0"/>
                      <a:t>, </a:t>
                    </a:r>
                    <a:fld id="{080852D4-5B83-49CF-9C66-FA0C0B567D13}"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9003-4049-B9C1-137CDEA1FFFF}"/>
                </c:ext>
                <c:ext xmlns:c15="http://schemas.microsoft.com/office/drawing/2012/chart" uri="{CE6537A1-D6FC-4f65-9D91-7224C49458BB}">
                  <c15:layout/>
                  <c15:dlblFieldTable/>
                  <c15:showDataLabelsRange val="1"/>
                </c:ext>
              </c:extLst>
            </c:dLbl>
            <c:dLbl>
              <c:idx val="11"/>
              <c:layout>
                <c:manualLayout>
                  <c:x val="2.3307157209287526E-3"/>
                  <c:y val="4.514190132312855E-2"/>
                </c:manualLayout>
              </c:layout>
              <c:tx>
                <c:rich>
                  <a:bodyPr/>
                  <a:lstStyle/>
                  <a:p>
                    <a:fld id="{B556E7EE-D7EF-41A2-99E1-01563126111C}" type="CELLRANGE">
                      <a:rPr lang="en-US" altLang="ko-KR" baseline="0"/>
                      <a:pPr/>
                      <a:t>[CELLRANGE]</a:t>
                    </a:fld>
                    <a:r>
                      <a:rPr lang="en-US" altLang="ko-KR" baseline="0"/>
                      <a:t>, </a:t>
                    </a:r>
                    <a:fld id="{2E5D5F11-0DF3-4248-843D-444526A9A319}"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9003-4049-B9C1-137CDEA1FFFF}"/>
                </c:ext>
                <c:ext xmlns:c15="http://schemas.microsoft.com/office/drawing/2012/chart" uri="{CE6537A1-D6FC-4f65-9D91-7224C49458BB}">
                  <c15:layout/>
                  <c15:dlblFieldTable/>
                  <c15:showDataLabelsRange val="1"/>
                </c:ext>
              </c:extLst>
            </c:dLbl>
            <c:dLbl>
              <c:idx val="12"/>
              <c:layout>
                <c:manualLayout>
                  <c:x val="-4.5707428744647206E-2"/>
                  <c:y val="2.3360495979015367E-2"/>
                </c:manualLayout>
              </c:layout>
              <c:tx>
                <c:rich>
                  <a:bodyPr/>
                  <a:lstStyle/>
                  <a:p>
                    <a:fld id="{5D45F86C-F3D4-4D23-BEBC-43BD360AF7E5}" type="CELLRANGE">
                      <a:rPr lang="en-US" altLang="ko-KR" baseline="0"/>
                      <a:pPr/>
                      <a:t>[CELLRANGE]</a:t>
                    </a:fld>
                    <a:r>
                      <a:rPr lang="en-US" altLang="ko-KR" baseline="0"/>
                      <a:t>, </a:t>
                    </a:r>
                    <a:fld id="{FF81222C-74AE-44A3-A05E-9BDDD725964C}"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9003-4049-B9C1-137CDEA1FFFF}"/>
                </c:ext>
                <c:ext xmlns:c15="http://schemas.microsoft.com/office/drawing/2012/chart" uri="{CE6537A1-D6FC-4f65-9D91-7224C49458BB}">
                  <c15:layout/>
                  <c15:dlblFieldTable/>
                  <c15:showDataLabelsRange val="1"/>
                </c:ext>
              </c:extLst>
            </c:dLbl>
            <c:dLbl>
              <c:idx val="13"/>
              <c:layout>
                <c:manualLayout>
                  <c:x val="-0.13764048668135523"/>
                  <c:y val="-1.5325386999711784E-3"/>
                </c:manualLayout>
              </c:layout>
              <c:tx>
                <c:rich>
                  <a:bodyPr/>
                  <a:lstStyle/>
                  <a:p>
                    <a:fld id="{6C25A332-C0C3-49B9-B772-08FC3E6B3648}" type="CELLRANGE">
                      <a:rPr lang="en-US" altLang="ko-KR" baseline="0"/>
                      <a:pPr/>
                      <a:t>[CELLRANGE]</a:t>
                    </a:fld>
                    <a:r>
                      <a:rPr lang="en-US" altLang="ko-KR" baseline="0"/>
                      <a:t>, </a:t>
                    </a:r>
                    <a:fld id="{1F926B55-43DB-4082-B834-919FBBC0F117}"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9003-4049-B9C1-137CDEA1FFFF}"/>
                </c:ext>
                <c:ext xmlns:c15="http://schemas.microsoft.com/office/drawing/2012/chart" uri="{CE6537A1-D6FC-4f65-9D91-7224C49458BB}">
                  <c15:layout/>
                  <c15:dlblFieldTable/>
                  <c15:showDataLabelsRange val="1"/>
                </c:ext>
              </c:extLst>
            </c:dLbl>
            <c:dLbl>
              <c:idx val="14"/>
              <c:tx>
                <c:rich>
                  <a:bodyPr/>
                  <a:lstStyle/>
                  <a:p>
                    <a:endParaRPr lang="en-US" altLang="ko-K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9003-4049-B9C1-137CDEA1FFFF}"/>
                </c:ext>
                <c:ext xmlns:c15="http://schemas.microsoft.com/office/drawing/2012/chart" uri="{CE6537A1-D6FC-4f65-9D91-7224C49458BB}"/>
              </c:extLst>
            </c:dLbl>
            <c:dLbl>
              <c:idx val="15"/>
              <c:layout>
                <c:manualLayout>
                  <c:x val="-8.7900780175685728E-2"/>
                  <c:y val="-7.6211642736930388E-2"/>
                </c:manualLayout>
              </c:layout>
              <c:tx>
                <c:rich>
                  <a:bodyPr/>
                  <a:lstStyle/>
                  <a:p>
                    <a:fld id="{C8EC9F60-A57E-46EB-8C22-700C08CF68E4}" type="CELLRANGE">
                      <a:rPr lang="en-US" altLang="ko-KR" baseline="0"/>
                      <a:pPr/>
                      <a:t>[CELLRANGE]</a:t>
                    </a:fld>
                    <a:r>
                      <a:rPr lang="en-US" altLang="ko-KR" baseline="0"/>
                      <a:t>, </a:t>
                    </a:r>
                    <a:fld id="{5386B506-AB8B-4B5D-9344-1B6E5D4E2F68}"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9003-4049-B9C1-137CDEA1FFFF}"/>
                </c:ext>
                <c:ext xmlns:c15="http://schemas.microsoft.com/office/drawing/2012/chart" uri="{CE6537A1-D6FC-4f65-9D91-7224C49458BB}">
                  <c15:layout/>
                  <c15:dlblFieldTable/>
                  <c15:showDataLabelsRange val="1"/>
                </c:ext>
              </c:extLst>
            </c:dLbl>
            <c:dLbl>
              <c:idx val="16"/>
              <c:layout>
                <c:manualLayout>
                  <c:x val="-0.10739784521842505"/>
                  <c:y val="3.5807013318508586E-2"/>
                </c:manualLayout>
              </c:layout>
              <c:tx>
                <c:rich>
                  <a:bodyPr/>
                  <a:lstStyle/>
                  <a:p>
                    <a:fld id="{426AED95-C486-4721-B741-7B9972BBCF2C}" type="CELLRANGE">
                      <a:rPr lang="en-US" altLang="ko-KR" baseline="0"/>
                      <a:pPr/>
                      <a:t>[CELLRANGE]</a:t>
                    </a:fld>
                    <a:r>
                      <a:rPr lang="en-US" altLang="ko-KR" baseline="0"/>
                      <a:t>, </a:t>
                    </a:r>
                    <a:fld id="{8BF67AEF-2FE5-4627-9B86-89B0A2AF7264}"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9003-4049-B9C1-137CDEA1FFFF}"/>
                </c:ext>
                <c:ext xmlns:c15="http://schemas.microsoft.com/office/drawing/2012/chart" uri="{CE6537A1-D6FC-4f65-9D91-7224C49458BB}">
                  <c15:layout/>
                  <c15:dlblFieldTable/>
                  <c15:showDataLabelsRange val="1"/>
                </c:ext>
              </c:extLst>
            </c:dLbl>
            <c:dLbl>
              <c:idx val="17"/>
              <c:layout/>
              <c:tx>
                <c:rich>
                  <a:bodyPr/>
                  <a:lstStyle/>
                  <a:p>
                    <a:fld id="{7463EB66-672C-4C03-8203-B20765AD8E27}" type="CELLRANGE">
                      <a:rPr lang="en-US" altLang="ko-KR"/>
                      <a:pPr/>
                      <a:t>[CELLRANGE]</a:t>
                    </a:fld>
                    <a:r>
                      <a:rPr lang="en-US" altLang="ko-KR" baseline="0"/>
                      <a:t>, </a:t>
                    </a:r>
                    <a:fld id="{572E1043-5F32-498C-AF6D-D6523D1A17B6}"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8"/>
              <c:layout>
                <c:manualLayout>
                  <c:x val="1.6820649750508614E-2"/>
                  <c:y val="-6.6876754732310445E-2"/>
                </c:manualLayout>
              </c:layout>
              <c:tx>
                <c:rich>
                  <a:bodyPr/>
                  <a:lstStyle/>
                  <a:p>
                    <a:fld id="{905EF7E0-B5B9-429E-90A5-254C5D2C65D2}" type="CELLRANGE">
                      <a:rPr lang="en-US" altLang="ko-KR" baseline="0"/>
                      <a:pPr/>
                      <a:t>[CELLRANGE]</a:t>
                    </a:fld>
                    <a:r>
                      <a:rPr lang="en-US" altLang="ko-KR" baseline="0"/>
                      <a:t>, </a:t>
                    </a:r>
                    <a:fld id="{B839CBF7-2ADA-4EA5-9924-94CF8733DD21}"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9003-4049-B9C1-137CDEA1FFFF}"/>
                </c:ext>
                <c:ext xmlns:c15="http://schemas.microsoft.com/office/drawing/2012/chart" uri="{CE6537A1-D6FC-4f65-9D91-7224C49458BB}">
                  <c15:layout/>
                  <c15:dlblFieldTable/>
                  <c15:showDataLabelsRange val="1"/>
                </c:ext>
              </c:extLst>
            </c:dLbl>
            <c:dLbl>
              <c:idx val="19"/>
              <c:layout>
                <c:manualLayout>
                  <c:x val="1.1800120611049464E-2"/>
                  <c:y val="3.5807013318508586E-2"/>
                </c:manualLayout>
              </c:layout>
              <c:tx>
                <c:rich>
                  <a:bodyPr/>
                  <a:lstStyle/>
                  <a:p>
                    <a:fld id="{170B172F-BB26-4D82-A166-88BE0DB8BC81}" type="CELLRANGE">
                      <a:rPr lang="en-US" altLang="ko-KR" baseline="0"/>
                      <a:pPr/>
                      <a:t>[CELLRANGE]</a:t>
                    </a:fld>
                    <a:r>
                      <a:rPr lang="en-US" altLang="ko-KR" baseline="0"/>
                      <a:t>, </a:t>
                    </a:r>
                    <a:fld id="{E43E6747-B4DE-4B50-B36B-3072246E183E}" type="YVALUE">
                      <a:rPr lang="en-US" altLang="ko-KR" baseline="0"/>
                      <a:pPr/>
                      <a:t>[Y 값]</a:t>
                    </a:fld>
                    <a:endParaRPr lang="en-US" altLang="ko-KR" baseline="0"/>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9003-4049-B9C1-137CDEA1FFFF}"/>
                </c:ext>
                <c:ext xmlns:c15="http://schemas.microsoft.com/office/drawing/2012/chart" uri="{CE6537A1-D6FC-4f65-9D91-7224C49458BB}">
                  <c15:layout/>
                  <c15:dlblFieldTable/>
                  <c15:showDataLabelsRange val="1"/>
                </c:ext>
              </c:extLst>
            </c:dLbl>
            <c:dLbl>
              <c:idx val="20"/>
              <c:layout/>
              <c:tx>
                <c:rich>
                  <a:bodyPr/>
                  <a:lstStyle/>
                  <a:p>
                    <a:fld id="{239A7BBE-BF8F-4AC5-A6C2-F8496CC1FD98}" type="CELLRANGE">
                      <a:rPr lang="en-US" altLang="ko-KR"/>
                      <a:pPr/>
                      <a:t>[CELLRANGE]</a:t>
                    </a:fld>
                    <a:r>
                      <a:rPr lang="en-US" altLang="ko-KR" baseline="0"/>
                      <a:t>, </a:t>
                    </a:r>
                    <a:fld id="{89A48BDF-BA9D-449E-951E-577B89F28F32}"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1"/>
              <c:layout/>
              <c:tx>
                <c:rich>
                  <a:bodyPr/>
                  <a:lstStyle/>
                  <a:p>
                    <a:fld id="{0013FFBB-848B-46D9-B336-1E826BF58BA7}" type="CELLRANGE">
                      <a:rPr lang="en-US" altLang="ko-KR"/>
                      <a:pPr/>
                      <a:t>[CELLRANGE]</a:t>
                    </a:fld>
                    <a:r>
                      <a:rPr lang="en-US" altLang="ko-KR" baseline="0"/>
                      <a:t>, </a:t>
                    </a:r>
                    <a:fld id="{719C533A-EF88-4107-9E39-C6F3517905D2}" type="YVALUE">
                      <a:rPr lang="en-US" altLang="ko-KR" baseline="0"/>
                      <a:pPr/>
                      <a:t>[Y 값]</a:t>
                    </a:fld>
                    <a:endParaRPr lang="en-US" altLang="ko-KR" baseline="0"/>
                  </a:p>
                </c:rich>
              </c:tx>
              <c:dLblPos val="t"/>
              <c:showLegendKey val="0"/>
              <c:showVal val="1"/>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trendline>
            <c:spPr>
              <a:ln w="19050" cap="rnd">
                <a:solidFill>
                  <a:schemeClr val="accent1"/>
                </a:solidFill>
                <a:prstDash val="sysDot"/>
              </a:ln>
              <a:effectLst/>
            </c:spPr>
            <c:trendlineType val="linear"/>
            <c:dispRSqr val="1"/>
            <c:dispEq val="0"/>
            <c:trendlineLbl>
              <c:layout>
                <c:manualLayout>
                  <c:x val="-0.16466422830072261"/>
                  <c:y val="2.1688301474250778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trendlineLbl>
          </c:trendline>
          <c:xVal>
            <c:numRef>
              <c:f>'Area To Play'!$D$4:$D$25</c:f>
              <c:numCache>
                <c:formatCode>0.00_);[Red]\(0.00\)</c:formatCode>
                <c:ptCount val="22"/>
                <c:pt idx="0">
                  <c:v>3.1431049436253251</c:v>
                </c:pt>
                <c:pt idx="1">
                  <c:v>2.7180205415499534</c:v>
                </c:pt>
                <c:pt idx="3">
                  <c:v>3.0865019011406845</c:v>
                </c:pt>
                <c:pt idx="4">
                  <c:v>3.2416891284815814</c:v>
                </c:pt>
                <c:pt idx="5">
                  <c:v>3.0840210052513126</c:v>
                </c:pt>
                <c:pt idx="6">
                  <c:v>3.4032586558044806</c:v>
                </c:pt>
                <c:pt idx="7">
                  <c:v>2.8469838155958804</c:v>
                </c:pt>
                <c:pt idx="9">
                  <c:v>3.2632226322263223</c:v>
                </c:pt>
                <c:pt idx="10">
                  <c:v>2.9151982378854626</c:v>
                </c:pt>
                <c:pt idx="11">
                  <c:v>3.1763867103949806</c:v>
                </c:pt>
                <c:pt idx="12">
                  <c:v>3.1503184713375796</c:v>
                </c:pt>
                <c:pt idx="13">
                  <c:v>2.6916693265240985</c:v>
                </c:pt>
                <c:pt idx="15">
                  <c:v>2.6369636963696368</c:v>
                </c:pt>
                <c:pt idx="16">
                  <c:v>3.0392967942088935</c:v>
                </c:pt>
                <c:pt idx="17">
                  <c:v>2.9719029374201789</c:v>
                </c:pt>
                <c:pt idx="18">
                  <c:v>3.2284219703574544</c:v>
                </c:pt>
                <c:pt idx="19">
                  <c:v>3.1030701754385963</c:v>
                </c:pt>
                <c:pt idx="20">
                  <c:v>2.7964519140989728</c:v>
                </c:pt>
                <c:pt idx="21">
                  <c:v>3.0282608695652176</c:v>
                </c:pt>
              </c:numCache>
            </c:numRef>
          </c:xVal>
          <c:yVal>
            <c:numRef>
              <c:f>'Area To Play'!$E$4:$E$25</c:f>
              <c:numCache>
                <c:formatCode>0.00_);[Red]\(0.00\)</c:formatCode>
                <c:ptCount val="22"/>
                <c:pt idx="0">
                  <c:v>97.241926182237535</c:v>
                </c:pt>
                <c:pt idx="1">
                  <c:v>91.215245235863733</c:v>
                </c:pt>
                <c:pt idx="2">
                  <c:v>87.05142642642636</c:v>
                </c:pt>
                <c:pt idx="3">
                  <c:v>86.720737913485962</c:v>
                </c:pt>
                <c:pt idx="4">
                  <c:v>91.118105515587516</c:v>
                </c:pt>
                <c:pt idx="5">
                  <c:v>83.984688755020073</c:v>
                </c:pt>
                <c:pt idx="6">
                  <c:v>87.239316239316125</c:v>
                </c:pt>
                <c:pt idx="7">
                  <c:v>87.040147152911175</c:v>
                </c:pt>
                <c:pt idx="8">
                  <c:v>87.661564625850332</c:v>
                </c:pt>
                <c:pt idx="9">
                  <c:v>94.145141451414574</c:v>
                </c:pt>
                <c:pt idx="10">
                  <c:v>91.041666666666657</c:v>
                </c:pt>
                <c:pt idx="11">
                  <c:v>86.799655047204084</c:v>
                </c:pt>
                <c:pt idx="12">
                  <c:v>88.315400843881719</c:v>
                </c:pt>
                <c:pt idx="13">
                  <c:v>84.449858535052002</c:v>
                </c:pt>
                <c:pt idx="14">
                  <c:v>85.673434856176016</c:v>
                </c:pt>
                <c:pt idx="15">
                  <c:v>91.699399890889367</c:v>
                </c:pt>
                <c:pt idx="16">
                  <c:v>83.207644628099203</c:v>
                </c:pt>
                <c:pt idx="17">
                  <c:v>90.717652099400283</c:v>
                </c:pt>
                <c:pt idx="18">
                  <c:v>88.564572425828985</c:v>
                </c:pt>
                <c:pt idx="19">
                  <c:v>82.417971662938172</c:v>
                </c:pt>
                <c:pt idx="20">
                  <c:v>89.228817070644467</c:v>
                </c:pt>
                <c:pt idx="21">
                  <c:v>88.388473852721376</c:v>
                </c:pt>
              </c:numCache>
            </c:numRef>
          </c:yVal>
          <c:smooth val="0"/>
          <c:extLst xmlns:c16r2="http://schemas.microsoft.com/office/drawing/2015/06/chart">
            <c:ext xmlns:c16="http://schemas.microsoft.com/office/drawing/2014/chart" uri="{C3380CC4-5D6E-409C-BE32-E72D297353CC}">
              <c16:uniqueId val="{00000016-9003-4049-B9C1-137CDEA1FFFF}"/>
            </c:ext>
            <c:ext xmlns:c15="http://schemas.microsoft.com/office/drawing/2012/chart" uri="{02D57815-91ED-43cb-92C2-25804820EDAC}">
              <c15:datalabelsRange>
                <c15:f>'Area To Play'!$C$4:$C$25</c15:f>
                <c15:dlblRangeCache>
                  <c:ptCount val="22"/>
                  <c:pt idx="0">
                    <c:v>Albania</c:v>
                  </c:pt>
                  <c:pt idx="1">
                    <c:v>Algeria</c:v>
                  </c:pt>
                  <c:pt idx="2">
                    <c:v>Bangladesh</c:v>
                  </c:pt>
                  <c:pt idx="3">
                    <c:v>Belgium</c:v>
                  </c:pt>
                  <c:pt idx="4">
                    <c:v>Sri Lanka</c:v>
                  </c:pt>
                  <c:pt idx="5">
                    <c:v>Taiwan</c:v>
                  </c:pt>
                  <c:pt idx="6">
                    <c:v>Estonia</c:v>
                  </c:pt>
                  <c:pt idx="7">
                    <c:v>France</c:v>
                  </c:pt>
                  <c:pt idx="8">
                    <c:v>Germany</c:v>
                  </c:pt>
                  <c:pt idx="9">
                    <c:v>Greece</c:v>
                  </c:pt>
                  <c:pt idx="10">
                    <c:v>India</c:v>
                  </c:pt>
                  <c:pt idx="11">
                    <c:v>Indonesia</c:v>
                  </c:pt>
                  <c:pt idx="12">
                    <c:v>Israel</c:v>
                  </c:pt>
                  <c:pt idx="13">
                    <c:v>S Korea</c:v>
                  </c:pt>
                  <c:pt idx="14">
                    <c:v>Malaysia</c:v>
                  </c:pt>
                  <c:pt idx="15">
                    <c:v>Malta</c:v>
                  </c:pt>
                  <c:pt idx="16">
                    <c:v>Nepal</c:v>
                  </c:pt>
                  <c:pt idx="17">
                    <c:v>Norway</c:v>
                  </c:pt>
                  <c:pt idx="18">
                    <c:v>Poland</c:v>
                  </c:pt>
                  <c:pt idx="19">
                    <c:v>Vietnam</c:v>
                  </c:pt>
                  <c:pt idx="20">
                    <c:v>S Africa</c:v>
                  </c:pt>
                  <c:pt idx="21">
                    <c:v>Wales</c:v>
                  </c:pt>
                </c15:dlblRangeCache>
              </c15:datalabelsRange>
            </c:ext>
          </c:extLst>
        </c:ser>
        <c:dLbls>
          <c:dLblPos val="t"/>
          <c:showLegendKey val="0"/>
          <c:showVal val="1"/>
          <c:showCatName val="0"/>
          <c:showSerName val="0"/>
          <c:showPercent val="0"/>
          <c:showBubbleSize val="0"/>
        </c:dLbls>
        <c:axId val="323643328"/>
        <c:axId val="323646048"/>
      </c:scatterChart>
      <c:valAx>
        <c:axId val="32364332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Area to Play</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46048"/>
        <c:crosses val="autoZero"/>
        <c:crossBetween val="midCat"/>
      </c:valAx>
      <c:valAx>
        <c:axId val="323646048"/>
        <c:scaling>
          <c:orientation val="minMax"/>
          <c:max val="100"/>
          <c:min val="7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SWBS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323643328"/>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ko-K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클릭하여 마스터 부제목 스타일 편집</a:t>
            </a:r>
            <a:endParaRPr lang="ko-KR" altLang="en-US"/>
          </a:p>
        </p:txBody>
      </p:sp>
      <p:sp>
        <p:nvSpPr>
          <p:cNvPr id="4" name="날짜 개체 틀 3"/>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423189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3635484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396154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143645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 편집</a:t>
            </a:r>
          </a:p>
        </p:txBody>
      </p:sp>
      <p:sp>
        <p:nvSpPr>
          <p:cNvPr id="4" name="날짜 개체 틀 3"/>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1325572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838200" y="1825625"/>
            <a:ext cx="51816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6172200" y="1825625"/>
            <a:ext cx="51816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290046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4" name="내용 개체 틀 3"/>
          <p:cNvSpPr>
            <a:spLocks noGrp="1"/>
          </p:cNvSpPr>
          <p:nvPr>
            <p:ph sz="half" idx="2"/>
          </p:nvPr>
        </p:nvSpPr>
        <p:spPr>
          <a:xfrm>
            <a:off x="839788" y="2505075"/>
            <a:ext cx="5157787"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25399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326923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23327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날짜 개체 틀 4"/>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910517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날짜 개체 틀 4"/>
          <p:cNvSpPr>
            <a:spLocks noGrp="1"/>
          </p:cNvSpPr>
          <p:nvPr>
            <p:ph type="dt" sz="half" idx="10"/>
          </p:nvPr>
        </p:nvSpPr>
        <p:spPr/>
        <p:txBody>
          <a:bodyPr/>
          <a:lstStyle/>
          <a:p>
            <a:fld id="{C947DE60-8EA0-4BC2-8C8D-BF2EE2016A01}" type="datetimeFigureOut">
              <a:rPr lang="ko-KR" altLang="en-US" smtClean="0"/>
              <a:t>2019-06-18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193539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7DE60-8EA0-4BC2-8C8D-BF2EE2016A01}" type="datetimeFigureOut">
              <a:rPr lang="ko-KR" altLang="en-US" smtClean="0"/>
              <a:t>2019-06-18</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A576C-1E43-4E5D-8F69-01363B49A74B}" type="slidenum">
              <a:rPr lang="ko-KR" altLang="en-US" smtClean="0"/>
              <a:t>‹#›</a:t>
            </a:fld>
            <a:endParaRPr lang="ko-KR" altLang="en-US"/>
          </a:p>
        </p:txBody>
      </p:sp>
    </p:spTree>
    <p:extLst>
      <p:ext uri="{BB962C8B-B14F-4D97-AF65-F5344CB8AC3E}">
        <p14:creationId xmlns:p14="http://schemas.microsoft.com/office/powerpoint/2010/main" val="292749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291316" y="4995227"/>
            <a:ext cx="4452620" cy="1439545"/>
          </a:xfrm>
          <a:prstGeom prst="rect">
            <a:avLst/>
          </a:prstGeom>
          <a:solidFill>
            <a:srgbClr val="FFFFFF"/>
          </a:solidFill>
          <a:ln>
            <a:noFill/>
          </a:ln>
        </p:spPr>
      </p:pic>
      <p:sp>
        <p:nvSpPr>
          <p:cNvPr id="5" name="제목 4"/>
          <p:cNvSpPr>
            <a:spLocks noGrp="1"/>
          </p:cNvSpPr>
          <p:nvPr>
            <p:ph type="ctrTitle"/>
          </p:nvPr>
        </p:nvSpPr>
        <p:spPr>
          <a:xfrm>
            <a:off x="1524000" y="1152572"/>
            <a:ext cx="9144000" cy="1648685"/>
          </a:xfrm>
        </p:spPr>
        <p:txBody>
          <a:bodyPr anchor="ctr">
            <a:normAutofit/>
          </a:bodyPr>
          <a:lstStyle/>
          <a:p>
            <a:pPr>
              <a:lnSpc>
                <a:spcPct val="150000"/>
              </a:lnSpc>
            </a:pPr>
            <a:r>
              <a:rPr lang="en-US" altLang="ko-KR" sz="2800" b="1" dirty="0" smtClean="0">
                <a:latin typeface="Times New Roman" panose="02020603050405020304" pitchFamily="18" charset="0"/>
                <a:cs typeface="Times New Roman" panose="02020603050405020304" pitchFamily="18" charset="0"/>
              </a:rPr>
              <a:t>Children’s Subjective Well-being</a:t>
            </a:r>
            <a:r>
              <a:rPr lang="en-US" altLang="ko-KR" sz="2800" b="1" dirty="0">
                <a:latin typeface="Times New Roman" panose="02020603050405020304" pitchFamily="18" charset="0"/>
                <a:cs typeface="Times New Roman" panose="02020603050405020304" pitchFamily="18" charset="0"/>
              </a:rPr>
              <a:t> </a:t>
            </a:r>
            <a:r>
              <a:rPr lang="en-US" altLang="ko-KR" sz="2800" b="1" dirty="0" smtClean="0">
                <a:latin typeface="Times New Roman" panose="02020603050405020304" pitchFamily="18" charset="0"/>
                <a:cs typeface="Times New Roman" panose="02020603050405020304" pitchFamily="18" charset="0"/>
              </a:rPr>
              <a:t>and the Correlates</a:t>
            </a:r>
            <a:endParaRPr lang="ko-KR" altLang="en-US" sz="2800" dirty="0">
              <a:latin typeface="Times New Roman" panose="02020603050405020304" pitchFamily="18" charset="0"/>
              <a:cs typeface="Times New Roman" panose="02020603050405020304" pitchFamily="18" charset="0"/>
            </a:endParaRPr>
          </a:p>
        </p:txBody>
      </p:sp>
      <p:sp>
        <p:nvSpPr>
          <p:cNvPr id="6" name="부제목 5"/>
          <p:cNvSpPr>
            <a:spLocks noGrp="1"/>
          </p:cNvSpPr>
          <p:nvPr>
            <p:ph type="subTitle" idx="1"/>
          </p:nvPr>
        </p:nvSpPr>
        <p:spPr>
          <a:xfrm>
            <a:off x="1524000" y="3339465"/>
            <a:ext cx="9144000" cy="1655762"/>
          </a:xfrm>
        </p:spPr>
        <p:txBody>
          <a:bodyPr/>
          <a:lstStyle/>
          <a:p>
            <a:r>
              <a:rPr lang="en-US" altLang="ko-KR" b="1" dirty="0" smtClean="0">
                <a:latin typeface="Times New Roman" panose="02020603050405020304" pitchFamily="18" charset="0"/>
                <a:cs typeface="Times New Roman" panose="02020603050405020304" pitchFamily="18" charset="0"/>
              </a:rPr>
              <a:t>Bong </a:t>
            </a:r>
            <a:r>
              <a:rPr lang="en-US" altLang="ko-KR" b="1" dirty="0" err="1" smtClean="0">
                <a:latin typeface="Times New Roman" panose="02020603050405020304" pitchFamily="18" charset="0"/>
                <a:cs typeface="Times New Roman" panose="02020603050405020304" pitchFamily="18" charset="0"/>
              </a:rPr>
              <a:t>Joo</a:t>
            </a:r>
            <a:r>
              <a:rPr lang="en-US" altLang="ko-KR" b="1" dirty="0" smtClean="0">
                <a:latin typeface="Times New Roman" panose="02020603050405020304" pitchFamily="18" charset="0"/>
                <a:cs typeface="Times New Roman" panose="02020603050405020304" pitchFamily="18" charset="0"/>
              </a:rPr>
              <a:t> Lee</a:t>
            </a:r>
          </a:p>
          <a:p>
            <a:r>
              <a:rPr lang="en-US" altLang="ko-KR" dirty="0" smtClean="0">
                <a:latin typeface="Times New Roman" panose="02020603050405020304" pitchFamily="18" charset="0"/>
                <a:cs typeface="Times New Roman" panose="02020603050405020304" pitchFamily="18" charset="0"/>
              </a:rPr>
              <a:t>(Seoul National University)</a:t>
            </a:r>
            <a:endParaRPr lang="ko-KR"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985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School Relationship</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3" name="차트 2"/>
          <p:cNvGraphicFramePr>
            <a:graphicFrameLocks/>
          </p:cNvGraphicFramePr>
          <p:nvPr>
            <p:extLst/>
          </p:nvPr>
        </p:nvGraphicFramePr>
        <p:xfrm>
          <a:off x="2314575" y="1714500"/>
          <a:ext cx="7562849"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8275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Bullying</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3" name="차트 2"/>
          <p:cNvGraphicFramePr>
            <a:graphicFrameLocks/>
          </p:cNvGraphicFramePr>
          <p:nvPr>
            <p:extLst/>
          </p:nvPr>
        </p:nvGraphicFramePr>
        <p:xfrm>
          <a:off x="2514600" y="1971674"/>
          <a:ext cx="7124700" cy="4143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7590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School Safety</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3" name="차트 2"/>
          <p:cNvGraphicFramePr>
            <a:graphicFrameLocks/>
          </p:cNvGraphicFramePr>
          <p:nvPr>
            <p:extLst/>
          </p:nvPr>
        </p:nvGraphicFramePr>
        <p:xfrm>
          <a:off x="2350294" y="2035968"/>
          <a:ext cx="7327106" cy="43100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5828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Community Safety</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4" name="차트 3"/>
          <p:cNvGraphicFramePr>
            <a:graphicFrameLocks/>
          </p:cNvGraphicFramePr>
          <p:nvPr>
            <p:extLst/>
          </p:nvPr>
        </p:nvGraphicFramePr>
        <p:xfrm>
          <a:off x="2495550" y="2052534"/>
          <a:ext cx="7191375" cy="38815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589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Area to Play</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3" name="차트 2"/>
          <p:cNvGraphicFramePr>
            <a:graphicFrameLocks/>
          </p:cNvGraphicFramePr>
          <p:nvPr>
            <p:extLst/>
          </p:nvPr>
        </p:nvGraphicFramePr>
        <p:xfrm>
          <a:off x="2521743" y="1940718"/>
          <a:ext cx="7165181" cy="4081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7525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2000" dirty="0" smtClean="0"/>
              <a:t>Relationship between children’s SWB and GDP per capita among 22 countries</a:t>
            </a:r>
            <a:endParaRPr lang="ko-KR" altLang="en-US" sz="2000" dirty="0"/>
          </a:p>
        </p:txBody>
      </p:sp>
      <p:graphicFrame>
        <p:nvGraphicFramePr>
          <p:cNvPr id="5" name="차트 4"/>
          <p:cNvGraphicFramePr>
            <a:graphicFrameLocks/>
          </p:cNvGraphicFramePr>
          <p:nvPr>
            <p:extLst>
              <p:ext uri="{D42A27DB-BD31-4B8C-83A1-F6EECF244321}">
                <p14:modId xmlns:p14="http://schemas.microsoft.com/office/powerpoint/2010/main" val="1536279343"/>
              </p:ext>
            </p:extLst>
          </p:nvPr>
        </p:nvGraphicFramePr>
        <p:xfrm>
          <a:off x="1708030" y="1544128"/>
          <a:ext cx="7117197" cy="402853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615664" y="5917720"/>
            <a:ext cx="8350812" cy="369332"/>
          </a:xfrm>
          <a:prstGeom prst="rect">
            <a:avLst/>
          </a:prstGeom>
          <a:noFill/>
        </p:spPr>
        <p:txBody>
          <a:bodyPr wrap="none" rtlCol="0">
            <a:spAutoFit/>
          </a:bodyPr>
          <a:lstStyle/>
          <a:p>
            <a:r>
              <a:rPr lang="en-US" altLang="ko-KR" dirty="0" smtClean="0"/>
              <a:t>No relationship between country’s wealth and children’s subjective well-being!</a:t>
            </a:r>
            <a:endParaRPr lang="ko-KR" altLang="en-US" dirty="0"/>
          </a:p>
        </p:txBody>
      </p:sp>
    </p:spTree>
    <p:extLst>
      <p:ext uri="{BB962C8B-B14F-4D97-AF65-F5344CB8AC3E}">
        <p14:creationId xmlns:p14="http://schemas.microsoft.com/office/powerpoint/2010/main" val="1130782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9900" y="352425"/>
            <a:ext cx="10515600" cy="1325563"/>
          </a:xfrm>
        </p:spPr>
        <p:txBody>
          <a:bodyPr>
            <a:normAutofit/>
          </a:bodyPr>
          <a:lstStyle/>
          <a:p>
            <a:r>
              <a:rPr lang="en-US" altLang="ko-KR" sz="2400" dirty="0" smtClean="0"/>
              <a:t/>
            </a:r>
            <a:br>
              <a:rPr lang="en-US" altLang="ko-KR" sz="2400" dirty="0" smtClean="0"/>
            </a:br>
            <a:r>
              <a:rPr lang="en-US" altLang="ko-KR" sz="2400" dirty="0" smtClean="0"/>
              <a:t>Relationship </a:t>
            </a:r>
            <a:r>
              <a:rPr lang="en-US" altLang="ko-KR" sz="2400" dirty="0"/>
              <a:t>between </a:t>
            </a:r>
            <a:r>
              <a:rPr lang="en-US" altLang="ko-KR" sz="2400" dirty="0" smtClean="0"/>
              <a:t>mortality rate and SWB by countries</a:t>
            </a:r>
            <a:endParaRPr lang="ko-KR" altLang="en-US" sz="2400" dirty="0"/>
          </a:p>
        </p:txBody>
      </p:sp>
      <p:graphicFrame>
        <p:nvGraphicFramePr>
          <p:cNvPr id="5" name="차트 4"/>
          <p:cNvGraphicFramePr>
            <a:graphicFrameLocks/>
          </p:cNvGraphicFramePr>
          <p:nvPr>
            <p:extLst/>
          </p:nvPr>
        </p:nvGraphicFramePr>
        <p:xfrm>
          <a:off x="2505075" y="2008981"/>
          <a:ext cx="7334250" cy="4491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0447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9900" y="352425"/>
            <a:ext cx="10515600" cy="1325563"/>
          </a:xfrm>
        </p:spPr>
        <p:txBody>
          <a:bodyPr>
            <a:normAutofit/>
          </a:bodyPr>
          <a:lstStyle/>
          <a:p>
            <a:r>
              <a:rPr lang="en-US" altLang="ko-KR" sz="2400" dirty="0" smtClean="0"/>
              <a:t/>
            </a:r>
            <a:br>
              <a:rPr lang="en-US" altLang="ko-KR" sz="2400" dirty="0" smtClean="0"/>
            </a:br>
            <a:r>
              <a:rPr lang="en-US" altLang="ko-KR" sz="2400" dirty="0" smtClean="0"/>
              <a:t>Relationship </a:t>
            </a:r>
            <a:r>
              <a:rPr lang="en-US" altLang="ko-KR" sz="2400" dirty="0"/>
              <a:t>between </a:t>
            </a:r>
            <a:r>
              <a:rPr lang="en-US" altLang="ko-KR" sz="2400" dirty="0" smtClean="0"/>
              <a:t>Gini coefficient and SWB by countries</a:t>
            </a:r>
            <a:endParaRPr lang="ko-KR" altLang="en-US" sz="2400" dirty="0"/>
          </a:p>
        </p:txBody>
      </p:sp>
      <p:graphicFrame>
        <p:nvGraphicFramePr>
          <p:cNvPr id="4" name="차트 3"/>
          <p:cNvGraphicFramePr>
            <a:graphicFrameLocks/>
          </p:cNvGraphicFramePr>
          <p:nvPr>
            <p:extLst/>
          </p:nvPr>
        </p:nvGraphicFramePr>
        <p:xfrm>
          <a:off x="2207856" y="1931302"/>
          <a:ext cx="8066443" cy="44186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8457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200" dirty="0" smtClean="0"/>
              <a:t>Regression results: Pooled data (18 countries)</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722862178"/>
              </p:ext>
            </p:extLst>
          </p:nvPr>
        </p:nvGraphicFramePr>
        <p:xfrm>
          <a:off x="1199072" y="1586325"/>
          <a:ext cx="9316528" cy="4538430"/>
        </p:xfrm>
        <a:graphic>
          <a:graphicData uri="http://schemas.openxmlformats.org/drawingml/2006/table">
            <a:tbl>
              <a:tblPr>
                <a:tableStyleId>{5C22544A-7EE6-4342-B048-85BDC9FD1C3A}</a:tableStyleId>
              </a:tblPr>
              <a:tblGrid>
                <a:gridCol w="2192962">
                  <a:extLst>
                    <a:ext uri="{9D8B030D-6E8A-4147-A177-3AD203B41FA5}">
                      <a16:colId xmlns:a16="http://schemas.microsoft.com/office/drawing/2014/main" xmlns="" val="2863046121"/>
                    </a:ext>
                  </a:extLst>
                </a:gridCol>
                <a:gridCol w="2863333">
                  <a:extLst>
                    <a:ext uri="{9D8B030D-6E8A-4147-A177-3AD203B41FA5}">
                      <a16:colId xmlns:a16="http://schemas.microsoft.com/office/drawing/2014/main" xmlns="" val="4022351743"/>
                    </a:ext>
                  </a:extLst>
                </a:gridCol>
                <a:gridCol w="726076">
                  <a:extLst>
                    <a:ext uri="{9D8B030D-6E8A-4147-A177-3AD203B41FA5}">
                      <a16:colId xmlns:a16="http://schemas.microsoft.com/office/drawing/2014/main" xmlns="" val="695883263"/>
                    </a:ext>
                  </a:extLst>
                </a:gridCol>
                <a:gridCol w="883539">
                  <a:extLst>
                    <a:ext uri="{9D8B030D-6E8A-4147-A177-3AD203B41FA5}">
                      <a16:colId xmlns:a16="http://schemas.microsoft.com/office/drawing/2014/main" xmlns="" val="3139956785"/>
                    </a:ext>
                  </a:extLst>
                </a:gridCol>
                <a:gridCol w="840606">
                  <a:extLst>
                    <a:ext uri="{9D8B030D-6E8A-4147-A177-3AD203B41FA5}">
                      <a16:colId xmlns:a16="http://schemas.microsoft.com/office/drawing/2014/main" xmlns="" val="3376599271"/>
                    </a:ext>
                  </a:extLst>
                </a:gridCol>
                <a:gridCol w="905006">
                  <a:extLst>
                    <a:ext uri="{9D8B030D-6E8A-4147-A177-3AD203B41FA5}">
                      <a16:colId xmlns:a16="http://schemas.microsoft.com/office/drawing/2014/main" xmlns="" val="1626239429"/>
                    </a:ext>
                  </a:extLst>
                </a:gridCol>
                <a:gridCol w="905006">
                  <a:extLst>
                    <a:ext uri="{9D8B030D-6E8A-4147-A177-3AD203B41FA5}">
                      <a16:colId xmlns:a16="http://schemas.microsoft.com/office/drawing/2014/main" xmlns="" val="2924462949"/>
                    </a:ext>
                  </a:extLst>
                </a:gridCol>
              </a:tblGrid>
              <a:tr h="434148">
                <a:tc rowSpan="2" gridSpan="2">
                  <a:txBody>
                    <a:bodyPr/>
                    <a:lstStyle/>
                    <a:p>
                      <a:pPr marL="38100" marR="38100" algn="l" latinLnBrk="0">
                        <a:lnSpc>
                          <a:spcPts val="1600"/>
                        </a:lnSpc>
                        <a:spcAft>
                          <a:spcPts val="0"/>
                        </a:spcAft>
                      </a:pP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rowSpan="2" hMerge="1">
                  <a:txBody>
                    <a:bodyPr/>
                    <a:lstStyle/>
                    <a:p>
                      <a:pPr latinLnBrk="1"/>
                      <a:endParaRPr lang="ko-KR" altLang="en-US"/>
                    </a:p>
                  </a:txBody>
                  <a:tcPr/>
                </a:tc>
                <a:tc gridSpan="2">
                  <a:txBody>
                    <a:bodyPr/>
                    <a:lstStyle/>
                    <a:p>
                      <a:pPr marL="38100" marR="38100" algn="ctr" latinLnBrk="0">
                        <a:lnSpc>
                          <a:spcPts val="1600"/>
                        </a:lnSpc>
                        <a:spcAft>
                          <a:spcPts val="0"/>
                        </a:spcAft>
                      </a:pP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hMerge="1">
                  <a:txBody>
                    <a:bodyPr/>
                    <a:lstStyle/>
                    <a:p>
                      <a:pPr latinLnBrk="1"/>
                      <a:endParaRPr lang="ko-KR" altLang="en-US"/>
                    </a:p>
                  </a:txBody>
                  <a:tcPr/>
                </a:tc>
                <a:tc>
                  <a:txBody>
                    <a:bodyPr/>
                    <a:lstStyle/>
                    <a:p>
                      <a:pPr marL="38100" marR="38100" algn="ctr" latinLnBrk="0">
                        <a:lnSpc>
                          <a:spcPts val="1600"/>
                        </a:lnSpc>
                        <a:spcAft>
                          <a:spcPts val="0"/>
                        </a:spcAft>
                      </a:pPr>
                      <a:r>
                        <a:rPr lang="en-US" altLang="ko-KR" sz="1200" kern="0" dirty="0" smtClean="0">
                          <a:effectLst/>
                        </a:rPr>
                        <a:t>Standardized</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rowSpan="2">
                  <a:txBody>
                    <a:bodyPr/>
                    <a:lstStyle/>
                    <a:p>
                      <a:pPr marL="38100" marR="38100" algn="ctr" latinLnBrk="0">
                        <a:lnSpc>
                          <a:spcPts val="1600"/>
                        </a:lnSpc>
                        <a:spcAft>
                          <a:spcPts val="0"/>
                        </a:spcAft>
                      </a:pPr>
                      <a:endParaRPr lang="en-US" sz="1400" kern="0" dirty="0" smtClean="0">
                        <a:effectLst/>
                      </a:endParaRPr>
                    </a:p>
                    <a:p>
                      <a:pPr marL="38100" marR="38100" algn="ctr" latinLnBrk="0">
                        <a:lnSpc>
                          <a:spcPts val="1600"/>
                        </a:lnSpc>
                        <a:spcAft>
                          <a:spcPts val="0"/>
                        </a:spcAft>
                      </a:pPr>
                      <a:r>
                        <a:rPr lang="en-US" sz="1400" kern="0" dirty="0" smtClean="0">
                          <a:effectLst/>
                        </a:rPr>
                        <a:t>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rowSpan="2">
                  <a:txBody>
                    <a:bodyPr/>
                    <a:lstStyle/>
                    <a:p>
                      <a:pPr marL="38100" marR="38100" algn="ctr" latinLnBrk="0">
                        <a:lnSpc>
                          <a:spcPts val="1600"/>
                        </a:lnSpc>
                        <a:spcAft>
                          <a:spcPts val="0"/>
                        </a:spcAft>
                      </a:pPr>
                      <a:endParaRPr lang="en-US" altLang="ko-KR" sz="1400" kern="100" dirty="0" smtClean="0">
                        <a:effectLst/>
                        <a:latin typeface="맑은 고딕" panose="020B0503020000020004" pitchFamily="50" charset="-127"/>
                        <a:ea typeface="맑은 고딕" panose="020B0503020000020004" pitchFamily="50" charset="-127"/>
                        <a:cs typeface="Times New Roman" panose="02020603050405020304" pitchFamily="18" charset="0"/>
                      </a:endParaRPr>
                    </a:p>
                    <a:p>
                      <a:pPr marL="38100" marR="38100" algn="ctr" latinLnBrk="0">
                        <a:lnSpc>
                          <a:spcPts val="1600"/>
                        </a:lnSpc>
                        <a:spcAft>
                          <a:spcPts val="0"/>
                        </a:spcAft>
                      </a:pPr>
                      <a:r>
                        <a:rPr lang="en-US" altLang="ko-KR" sz="1400" kern="100" dirty="0" smtClean="0">
                          <a:effectLst/>
                          <a:latin typeface="맑은 고딕" panose="020B0503020000020004" pitchFamily="50" charset="-127"/>
                          <a:ea typeface="맑은 고딕" panose="020B0503020000020004" pitchFamily="50" charset="-127"/>
                          <a:cs typeface="Times New Roman" panose="02020603050405020304" pitchFamily="18" charset="0"/>
                        </a:rPr>
                        <a:t>p</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extLst>
                  <a:ext uri="{0D108BD9-81ED-4DB2-BD59-A6C34878D82A}">
                    <a16:rowId xmlns:a16="http://schemas.microsoft.com/office/drawing/2014/main" xmlns="" val="548935225"/>
                  </a:ext>
                </a:extLst>
              </a:tr>
              <a:tr h="217074">
                <a:tc gridSpan="2" vMerge="1">
                  <a:txBody>
                    <a:bodyPr/>
                    <a:lstStyle/>
                    <a:p>
                      <a:pPr latinLnBrk="1"/>
                      <a:endParaRPr lang="ko-KR" altLang="en-US"/>
                    </a:p>
                  </a:txBody>
                  <a:tcPr/>
                </a:tc>
                <a:tc hMerge="1" vMerge="1">
                  <a:txBody>
                    <a:bodyPr/>
                    <a:lstStyle/>
                    <a:p>
                      <a:pPr latinLnBrk="1"/>
                      <a:endParaRPr lang="ko-KR" altLang="en-US"/>
                    </a:p>
                  </a:txBody>
                  <a:tcPr/>
                </a:tc>
                <a:tc>
                  <a:txBody>
                    <a:bodyPr/>
                    <a:lstStyle/>
                    <a:p>
                      <a:pPr marL="38100" marR="38100" algn="ctr" latinLnBrk="0">
                        <a:lnSpc>
                          <a:spcPts val="1600"/>
                        </a:lnSpc>
                        <a:spcAft>
                          <a:spcPts val="0"/>
                        </a:spcAft>
                      </a:pPr>
                      <a:r>
                        <a:rPr lang="en-US" sz="1400" kern="0">
                          <a:effectLst/>
                        </a:rPr>
                        <a:t>B</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a:txBody>
                    <a:bodyPr/>
                    <a:lstStyle/>
                    <a:p>
                      <a:pPr marL="38100" marR="38100" algn="ctr" latinLnBrk="0">
                        <a:lnSpc>
                          <a:spcPts val="1600"/>
                        </a:lnSpc>
                        <a:spcAft>
                          <a:spcPts val="0"/>
                        </a:spcAft>
                      </a:pPr>
                      <a:r>
                        <a:rPr lang="en-US" altLang="ko-KR" sz="1400" kern="0" dirty="0" smtClean="0">
                          <a:effectLst/>
                          <a:latin typeface="+mn-lt"/>
                          <a:ea typeface="+mn-ea"/>
                          <a:cs typeface="+mn-cs"/>
                        </a:rPr>
                        <a:t>S.E.</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a:txBody>
                    <a:bodyPr/>
                    <a:lstStyle/>
                    <a:p>
                      <a:pPr marL="38100" marR="38100" algn="ctr" latinLnBrk="0">
                        <a:lnSpc>
                          <a:spcPts val="1600"/>
                        </a:lnSpc>
                        <a:spcAft>
                          <a:spcPts val="0"/>
                        </a:spcAft>
                      </a:pPr>
                      <a:r>
                        <a:rPr lang="en-US" altLang="ko-KR" sz="1400" kern="0" dirty="0" smtClean="0">
                          <a:effectLst/>
                        </a:rPr>
                        <a:t>B</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xmlns="" val="832510675"/>
                  </a:ext>
                </a:extLst>
              </a:tr>
              <a:tr h="243870">
                <a:tc rowSpan="10">
                  <a:txBody>
                    <a:bodyPr/>
                    <a:lstStyle/>
                    <a:p>
                      <a:pPr marL="38100" marR="38100" algn="l" latinLnBrk="0">
                        <a:lnSpc>
                          <a:spcPts val="1600"/>
                        </a:lnSpc>
                        <a:spcAft>
                          <a:spcPts val="0"/>
                        </a:spcAft>
                      </a:pPr>
                      <a:r>
                        <a:rPr lang="en-US" sz="1400" kern="0">
                          <a:effectLst/>
                        </a:rPr>
                        <a:t>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l" latinLnBrk="0">
                        <a:lnSpc>
                          <a:spcPts val="1600"/>
                        </a:lnSpc>
                        <a:spcAft>
                          <a:spcPts val="0"/>
                        </a:spcAft>
                      </a:pPr>
                      <a:r>
                        <a:rPr lang="en-US" altLang="ko-KR" sz="1400" kern="0" dirty="0" smtClean="0">
                          <a:effectLst/>
                          <a:latin typeface="+mn-lt"/>
                          <a:ea typeface="+mn-ea"/>
                          <a:cs typeface="+mn-cs"/>
                        </a:rPr>
                        <a:t>Intercept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37.451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.653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algn="l" latinLnBrk="0">
                        <a:lnSpc>
                          <a:spcPct val="107000"/>
                        </a:lnSpc>
                        <a:spcAft>
                          <a:spcPts val="0"/>
                        </a:spcAft>
                      </a:pPr>
                      <a:r>
                        <a:rPr lang="en-US" sz="1400" kern="0" dirty="0">
                          <a:effectLst/>
                        </a:rPr>
                        <a:t> </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a:txBody>
                    <a:bodyPr/>
                    <a:lstStyle/>
                    <a:p>
                      <a:pPr marL="38100" marR="38100" algn="r" latinLnBrk="0">
                        <a:lnSpc>
                          <a:spcPts val="1600"/>
                        </a:lnSpc>
                        <a:spcAft>
                          <a:spcPts val="0"/>
                        </a:spcAft>
                      </a:pPr>
                      <a:r>
                        <a:rPr lang="en-US" sz="1400" kern="0">
                          <a:effectLst/>
                        </a:rPr>
                        <a:t>57.391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1160614182"/>
                  </a:ext>
                </a:extLst>
              </a:tr>
              <a:tr h="434148">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dirty="0">
                          <a:effectLst/>
                        </a:rPr>
                        <a:t>△</a:t>
                      </a:r>
                      <a:r>
                        <a:rPr lang="en-US" sz="1400" kern="0" dirty="0">
                          <a:effectLst/>
                        </a:rPr>
                        <a:t> Demography: Sex (Boy=1, Girl=0)</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.607</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.183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.017</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3.322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3108545108"/>
                  </a:ext>
                </a:extLst>
              </a:tr>
              <a:tr h="42476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a:effectLst/>
                        </a:rPr>
                        <a:t>○</a:t>
                      </a:r>
                      <a:r>
                        <a:rPr lang="en-US" sz="1400" kern="0">
                          <a:effectLst/>
                        </a:rPr>
                        <a:t> Family: FamilyRelationships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4.702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.158</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.191</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29.763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1781809926"/>
                  </a:ext>
                </a:extLst>
              </a:tr>
              <a:tr h="21707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a:effectLst/>
                        </a:rPr>
                        <a:t>○</a:t>
                      </a:r>
                      <a:r>
                        <a:rPr lang="en-US" sz="1400" kern="0">
                          <a:effectLst/>
                        </a:rPr>
                        <a:t> Family: HomeSafety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1.706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.125</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.084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13.669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4166875450"/>
                  </a:ext>
                </a:extLst>
              </a:tr>
              <a:tr h="42476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a:effectLst/>
                        </a:rPr>
                        <a:t>○</a:t>
                      </a:r>
                      <a:r>
                        <a:rPr lang="en-US" sz="1400" kern="0">
                          <a:effectLst/>
                        </a:rPr>
                        <a:t> Family: AcessMaterials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.656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.059</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.061</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11.163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2603334996"/>
                  </a:ext>
                </a:extLst>
              </a:tr>
              <a:tr h="42476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dirty="0">
                          <a:effectLst/>
                        </a:rPr>
                        <a:t>○</a:t>
                      </a:r>
                      <a:r>
                        <a:rPr lang="en-US" sz="1400" kern="0" dirty="0">
                          <a:effectLst/>
                        </a:rPr>
                        <a:t> School: </a:t>
                      </a:r>
                      <a:r>
                        <a:rPr lang="en-US" sz="1400" kern="0" dirty="0" err="1" smtClean="0">
                          <a:effectLst/>
                        </a:rPr>
                        <a:t>SchoolRelationship</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2.932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.127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.150</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23.015</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1712003865"/>
                  </a:ext>
                </a:extLst>
              </a:tr>
              <a:tr h="21707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a:effectLst/>
                        </a:rPr>
                        <a:t>○</a:t>
                      </a:r>
                      <a:r>
                        <a:rPr lang="en-US" sz="1400" kern="0">
                          <a:effectLst/>
                        </a:rPr>
                        <a:t> School: Bullying</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-1.089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.086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-.069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-12.695</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3934779372"/>
                  </a:ext>
                </a:extLst>
              </a:tr>
              <a:tr h="21707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a:effectLst/>
                        </a:rPr>
                        <a:t>○</a:t>
                      </a:r>
                      <a:r>
                        <a:rPr lang="en-US" sz="1400" kern="0">
                          <a:effectLst/>
                        </a:rPr>
                        <a:t> School: SchoolSafety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2.584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.098</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.165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26.403</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455338734"/>
                  </a:ext>
                </a:extLst>
              </a:tr>
              <a:tr h="42476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dirty="0">
                          <a:effectLst/>
                        </a:rPr>
                        <a:t>○</a:t>
                      </a:r>
                      <a:r>
                        <a:rPr lang="en-US" sz="1400" kern="0" dirty="0">
                          <a:effectLst/>
                        </a:rPr>
                        <a:t> Community: </a:t>
                      </a:r>
                      <a:r>
                        <a:rPr lang="en-US" sz="1400" kern="0" dirty="0" err="1" smtClean="0">
                          <a:effectLst/>
                        </a:rPr>
                        <a:t>CommunitySafety</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.940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.086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.065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10.946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.000</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3894889062"/>
                  </a:ext>
                </a:extLst>
              </a:tr>
              <a:tr h="424764">
                <a:tc vMerge="1">
                  <a:txBody>
                    <a:bodyPr/>
                    <a:lstStyle/>
                    <a:p>
                      <a:pPr latinLnBrk="1"/>
                      <a:endParaRPr lang="ko-KR" altLang="en-US"/>
                    </a:p>
                  </a:txBody>
                  <a:tcPr/>
                </a:tc>
                <a:tc>
                  <a:txBody>
                    <a:bodyPr/>
                    <a:lstStyle/>
                    <a:p>
                      <a:pPr marL="38100" marR="38100" algn="l" latinLnBrk="0">
                        <a:lnSpc>
                          <a:spcPts val="1600"/>
                        </a:lnSpc>
                        <a:spcAft>
                          <a:spcPts val="0"/>
                        </a:spcAft>
                      </a:pPr>
                      <a:r>
                        <a:rPr lang="ko-KR" sz="1400" kern="0" dirty="0">
                          <a:effectLst/>
                        </a:rPr>
                        <a:t>○</a:t>
                      </a:r>
                      <a:r>
                        <a:rPr lang="en-US" sz="1400" kern="0" dirty="0">
                          <a:effectLst/>
                        </a:rPr>
                        <a:t> Community: </a:t>
                      </a:r>
                      <a:r>
                        <a:rPr lang="en-US" sz="1400" kern="0" dirty="0" err="1">
                          <a:effectLst/>
                        </a:rPr>
                        <a:t>AreaToPlay</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1.492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.082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.106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a:effectLst/>
                        </a:rPr>
                        <a:t>18.119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tc>
                  <a:txBody>
                    <a:bodyPr/>
                    <a:lstStyle/>
                    <a:p>
                      <a:pPr marL="38100" marR="38100" algn="r" latinLnBrk="0">
                        <a:lnSpc>
                          <a:spcPts val="1600"/>
                        </a:lnSpc>
                        <a:spcAft>
                          <a:spcPts val="0"/>
                        </a:spcAft>
                      </a:pPr>
                      <a:r>
                        <a:rPr lang="en-US" sz="1400" kern="0" dirty="0">
                          <a:effectLst/>
                        </a:rPr>
                        <a:t>.000</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nchor="ctr"/>
                </a:tc>
                <a:extLst>
                  <a:ext uri="{0D108BD9-81ED-4DB2-BD59-A6C34878D82A}">
                    <a16:rowId xmlns:a16="http://schemas.microsoft.com/office/drawing/2014/main" xmlns="" val="1763641850"/>
                  </a:ext>
                </a:extLst>
              </a:tr>
              <a:tr h="434148">
                <a:tc gridSpan="7">
                  <a:txBody>
                    <a:bodyPr/>
                    <a:lstStyle/>
                    <a:p>
                      <a:pPr marL="342900" marR="38100" lvl="0" indent="-342900" algn="l" latinLnBrk="0">
                        <a:lnSpc>
                          <a:spcPts val="1600"/>
                        </a:lnSpc>
                        <a:spcAft>
                          <a:spcPts val="0"/>
                        </a:spcAft>
                        <a:buFont typeface="+mj-lt"/>
                        <a:buAutoNum type="alphaLcPeriod"/>
                      </a:pPr>
                      <a:r>
                        <a:rPr lang="en-US" altLang="ko-KR" sz="1400" kern="0" dirty="0" smtClean="0">
                          <a:effectLst/>
                        </a:rPr>
                        <a:t>Dependent Variable: </a:t>
                      </a:r>
                      <a:r>
                        <a:rPr lang="en-US" sz="1400" kern="0" dirty="0" smtClean="0">
                          <a:effectLst/>
                        </a:rPr>
                        <a:t>SWBS </a:t>
                      </a:r>
                      <a:r>
                        <a:rPr lang="en-US" sz="1400" kern="0" dirty="0">
                          <a:effectLst/>
                        </a:rPr>
                        <a:t>(Children</a:t>
                      </a:r>
                      <a:r>
                        <a:rPr lang="ko-KR" sz="1400" kern="0" dirty="0">
                          <a:effectLst/>
                        </a:rPr>
                        <a:t>’</a:t>
                      </a:r>
                      <a:r>
                        <a:rPr lang="en-US" sz="1400" kern="0" dirty="0">
                          <a:effectLst/>
                        </a:rPr>
                        <a:t>s Worlds Subjective Well-Being Scale)</a:t>
                      </a:r>
                      <a:endParaRPr lang="ko-KR" sz="1400" kern="100" dirty="0">
                        <a:effectLst/>
                      </a:endParaRPr>
                    </a:p>
                    <a:p>
                      <a:pPr marL="342900" marR="38100" lvl="0" indent="-342900" algn="l" latinLnBrk="0">
                        <a:lnSpc>
                          <a:spcPts val="1600"/>
                        </a:lnSpc>
                        <a:spcAft>
                          <a:spcPts val="0"/>
                        </a:spcAft>
                        <a:buFont typeface="+mj-lt"/>
                        <a:buAutoNum type="alphaLcPeriod"/>
                      </a:pPr>
                      <a:r>
                        <a:rPr lang="en-US" sz="1400" kern="0" dirty="0">
                          <a:effectLst/>
                        </a:rPr>
                        <a:t>R square: .291</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0" marR="0" marT="0" marB="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1621595220"/>
                  </a:ext>
                </a:extLst>
              </a:tr>
            </a:tbl>
          </a:graphicData>
        </a:graphic>
      </p:graphicFrame>
    </p:spTree>
    <p:extLst>
      <p:ext uri="{BB962C8B-B14F-4D97-AF65-F5344CB8AC3E}">
        <p14:creationId xmlns:p14="http://schemas.microsoft.com/office/powerpoint/2010/main" val="768056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t>Regression results: </a:t>
            </a:r>
            <a:r>
              <a:rPr lang="en-US" altLang="ko-KR" sz="3600" dirty="0" smtClean="0"/>
              <a:t>18 countries separately</a:t>
            </a:r>
            <a:endParaRPr lang="ko-KR" altLang="en-US" sz="36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4143049783"/>
              </p:ext>
            </p:extLst>
          </p:nvPr>
        </p:nvGraphicFramePr>
        <p:xfrm>
          <a:off x="905774" y="1690692"/>
          <a:ext cx="10205053" cy="4710107"/>
        </p:xfrm>
        <a:graphic>
          <a:graphicData uri="http://schemas.openxmlformats.org/drawingml/2006/table">
            <a:tbl>
              <a:tblPr firstRow="1" firstCol="1" bandRow="1">
                <a:tableStyleId>{5C22544A-7EE6-4342-B048-85BDC9FD1C3A}</a:tableStyleId>
              </a:tblPr>
              <a:tblGrid>
                <a:gridCol w="2171842">
                  <a:extLst>
                    <a:ext uri="{9D8B030D-6E8A-4147-A177-3AD203B41FA5}">
                      <a16:colId xmlns:a16="http://schemas.microsoft.com/office/drawing/2014/main" xmlns="" val="2404746415"/>
                    </a:ext>
                  </a:extLst>
                </a:gridCol>
                <a:gridCol w="892579">
                  <a:extLst>
                    <a:ext uri="{9D8B030D-6E8A-4147-A177-3AD203B41FA5}">
                      <a16:colId xmlns:a16="http://schemas.microsoft.com/office/drawing/2014/main" xmlns="" val="3823262737"/>
                    </a:ext>
                  </a:extLst>
                </a:gridCol>
                <a:gridCol w="892579">
                  <a:extLst>
                    <a:ext uri="{9D8B030D-6E8A-4147-A177-3AD203B41FA5}">
                      <a16:colId xmlns:a16="http://schemas.microsoft.com/office/drawing/2014/main" xmlns="" val="3133557473"/>
                    </a:ext>
                  </a:extLst>
                </a:gridCol>
                <a:gridCol w="892579">
                  <a:extLst>
                    <a:ext uri="{9D8B030D-6E8A-4147-A177-3AD203B41FA5}">
                      <a16:colId xmlns:a16="http://schemas.microsoft.com/office/drawing/2014/main" xmlns="" val="370888792"/>
                    </a:ext>
                  </a:extLst>
                </a:gridCol>
                <a:gridCol w="892579">
                  <a:extLst>
                    <a:ext uri="{9D8B030D-6E8A-4147-A177-3AD203B41FA5}">
                      <a16:colId xmlns:a16="http://schemas.microsoft.com/office/drawing/2014/main" xmlns="" val="2880589774"/>
                    </a:ext>
                  </a:extLst>
                </a:gridCol>
                <a:gridCol w="892579">
                  <a:extLst>
                    <a:ext uri="{9D8B030D-6E8A-4147-A177-3AD203B41FA5}">
                      <a16:colId xmlns:a16="http://schemas.microsoft.com/office/drawing/2014/main" xmlns="" val="2959445466"/>
                    </a:ext>
                  </a:extLst>
                </a:gridCol>
                <a:gridCol w="892579">
                  <a:extLst>
                    <a:ext uri="{9D8B030D-6E8A-4147-A177-3AD203B41FA5}">
                      <a16:colId xmlns:a16="http://schemas.microsoft.com/office/drawing/2014/main" xmlns="" val="1861514520"/>
                    </a:ext>
                  </a:extLst>
                </a:gridCol>
                <a:gridCol w="892579">
                  <a:extLst>
                    <a:ext uri="{9D8B030D-6E8A-4147-A177-3AD203B41FA5}">
                      <a16:colId xmlns:a16="http://schemas.microsoft.com/office/drawing/2014/main" xmlns="" val="787129274"/>
                    </a:ext>
                  </a:extLst>
                </a:gridCol>
                <a:gridCol w="892579">
                  <a:extLst>
                    <a:ext uri="{9D8B030D-6E8A-4147-A177-3AD203B41FA5}">
                      <a16:colId xmlns:a16="http://schemas.microsoft.com/office/drawing/2014/main" xmlns="" val="2662964839"/>
                    </a:ext>
                  </a:extLst>
                </a:gridCol>
                <a:gridCol w="892579">
                  <a:extLst>
                    <a:ext uri="{9D8B030D-6E8A-4147-A177-3AD203B41FA5}">
                      <a16:colId xmlns:a16="http://schemas.microsoft.com/office/drawing/2014/main" xmlns="" val="668960762"/>
                    </a:ext>
                  </a:extLst>
                </a:gridCol>
              </a:tblGrid>
              <a:tr h="284855">
                <a:tc>
                  <a:txBody>
                    <a:bodyPr/>
                    <a:lstStyle/>
                    <a:p>
                      <a:pPr algn="just" latinLnBrk="1">
                        <a:lnSpc>
                          <a:spcPct val="107000"/>
                        </a:lnSpc>
                        <a:spcAft>
                          <a:spcPts val="0"/>
                        </a:spcAft>
                      </a:pPr>
                      <a:r>
                        <a:rPr lang="en-US" sz="1400" kern="100" dirty="0">
                          <a:effectLst/>
                        </a:rPr>
                        <a:t> </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algn="ctr" latinLnBrk="0">
                        <a:lnSpc>
                          <a:spcPct val="107000"/>
                        </a:lnSpc>
                        <a:spcAft>
                          <a:spcPts val="0"/>
                        </a:spcAft>
                      </a:pPr>
                      <a:r>
                        <a:rPr lang="en-US" sz="1400" kern="100" dirty="0">
                          <a:effectLst/>
                        </a:rPr>
                        <a:t>Albania</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dirty="0">
                          <a:effectLst/>
                        </a:rPr>
                        <a:t>Algeria</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Belgium</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200" kern="100" dirty="0">
                          <a:effectLst/>
                        </a:rPr>
                        <a:t>Sri Lanka</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Taiwan</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Estonia</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France</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Greece</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200" kern="100" dirty="0">
                          <a:effectLst/>
                        </a:rPr>
                        <a:t>Indonesia</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575112335"/>
                  </a:ext>
                </a:extLst>
              </a:tr>
              <a:tr h="342018">
                <a:tc>
                  <a:txBody>
                    <a:bodyPr/>
                    <a:lstStyle/>
                    <a:p>
                      <a:pPr marL="38100" marR="38100" algn="l" latinLnBrk="0">
                        <a:lnSpc>
                          <a:spcPts val="1600"/>
                        </a:lnSpc>
                        <a:spcAft>
                          <a:spcPts val="0"/>
                        </a:spcAft>
                      </a:pPr>
                      <a:r>
                        <a:rPr lang="en-US" sz="1400" kern="0">
                          <a:effectLst/>
                        </a:rPr>
                        <a:t>Family Relationships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.772</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4.830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6.045</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2.749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8.818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12.519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9.535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4.797</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2.571</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388771038"/>
                  </a:ext>
                </a:extLst>
              </a:tr>
              <a:tr h="342018">
                <a:tc>
                  <a:txBody>
                    <a:bodyPr/>
                    <a:lstStyle/>
                    <a:p>
                      <a:pPr marL="38100" marR="38100" algn="l" latinLnBrk="0">
                        <a:lnSpc>
                          <a:spcPts val="1600"/>
                        </a:lnSpc>
                        <a:spcAft>
                          <a:spcPts val="0"/>
                        </a:spcAft>
                      </a:pPr>
                      <a:r>
                        <a:rPr lang="en-US" sz="1400" kern="0">
                          <a:effectLst/>
                        </a:rPr>
                        <a:t>Home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-.554</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3.488</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.885</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1.930</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2.372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-.691</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3.127</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3.484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1.147</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584280417"/>
                  </a:ext>
                </a:extLst>
              </a:tr>
              <a:tr h="342018">
                <a:tc>
                  <a:txBody>
                    <a:bodyPr/>
                    <a:lstStyle/>
                    <a:p>
                      <a:pPr marL="38100" marR="38100" algn="l" latinLnBrk="0">
                        <a:lnSpc>
                          <a:spcPts val="1600"/>
                        </a:lnSpc>
                        <a:spcAft>
                          <a:spcPts val="0"/>
                        </a:spcAft>
                      </a:pPr>
                      <a:r>
                        <a:rPr lang="en-US" sz="1400" kern="0">
                          <a:effectLst/>
                        </a:rPr>
                        <a:t>Access Materials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1.248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1.881</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.691</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1.052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1.404</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1.003</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.980</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1.074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.908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840462593"/>
                  </a:ext>
                </a:extLst>
              </a:tr>
              <a:tr h="342018">
                <a:tc>
                  <a:txBody>
                    <a:bodyPr/>
                    <a:lstStyle/>
                    <a:p>
                      <a:pPr marL="38100" marR="38100" algn="l" latinLnBrk="0">
                        <a:lnSpc>
                          <a:spcPts val="1600"/>
                        </a:lnSpc>
                        <a:spcAft>
                          <a:spcPts val="0"/>
                        </a:spcAft>
                      </a:pPr>
                      <a:r>
                        <a:rPr lang="en-US" sz="1400" kern="0">
                          <a:effectLst/>
                        </a:rPr>
                        <a:t>School Relationship</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.592</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.997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4.294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4.591</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5.720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4.202</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3.922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1.476</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2.724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650930722"/>
                  </a:ext>
                </a:extLst>
              </a:tr>
              <a:tr h="342018">
                <a:tc>
                  <a:txBody>
                    <a:bodyPr/>
                    <a:lstStyle/>
                    <a:p>
                      <a:pPr marL="38100" marR="38100" algn="l" latinLnBrk="0">
                        <a:lnSpc>
                          <a:spcPts val="1600"/>
                        </a:lnSpc>
                        <a:spcAft>
                          <a:spcPts val="0"/>
                        </a:spcAft>
                      </a:pPr>
                      <a:r>
                        <a:rPr lang="en-US" sz="1400" kern="0">
                          <a:effectLst/>
                        </a:rPr>
                        <a:t>Bullying</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-1.375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-1.025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-2.339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-2.289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-1.476</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-.377</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-2.296</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-1.175</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-1.344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4150826376"/>
                  </a:ext>
                </a:extLst>
              </a:tr>
              <a:tr h="342018">
                <a:tc>
                  <a:txBody>
                    <a:bodyPr/>
                    <a:lstStyle/>
                    <a:p>
                      <a:pPr marL="38100" marR="38100" algn="l" latinLnBrk="0">
                        <a:lnSpc>
                          <a:spcPts val="1600"/>
                        </a:lnSpc>
                        <a:spcAft>
                          <a:spcPts val="0"/>
                        </a:spcAft>
                      </a:pPr>
                      <a:r>
                        <a:rPr lang="en-US" sz="1400" kern="0">
                          <a:effectLst/>
                        </a:rPr>
                        <a:t>School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.664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1.075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3.709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1.517</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2.337</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2.805</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1.793</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1.668</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2.029</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610973442"/>
                  </a:ext>
                </a:extLst>
              </a:tr>
              <a:tr h="342018">
                <a:tc>
                  <a:txBody>
                    <a:bodyPr/>
                    <a:lstStyle/>
                    <a:p>
                      <a:pPr marL="38100" marR="38100" algn="l" latinLnBrk="0">
                        <a:lnSpc>
                          <a:spcPts val="1600"/>
                        </a:lnSpc>
                        <a:spcAft>
                          <a:spcPts val="0"/>
                        </a:spcAft>
                      </a:pPr>
                      <a:r>
                        <a:rPr lang="en-US" sz="1400" kern="0">
                          <a:effectLst/>
                        </a:rPr>
                        <a:t>Area To Play </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.247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.611</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1.548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-.086</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2.038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2.002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1.124</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1.306</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1.528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517928359"/>
                  </a:ext>
                </a:extLst>
              </a:tr>
              <a:tr h="342018">
                <a:tc>
                  <a:txBody>
                    <a:bodyPr/>
                    <a:lstStyle/>
                    <a:p>
                      <a:pPr marL="38100" marR="38100" algn="l" latinLnBrk="0">
                        <a:lnSpc>
                          <a:spcPts val="1600"/>
                        </a:lnSpc>
                        <a:spcAft>
                          <a:spcPts val="0"/>
                        </a:spcAft>
                      </a:pPr>
                      <a:r>
                        <a:rPr lang="en-US" sz="1400" kern="0">
                          <a:effectLst/>
                        </a:rPr>
                        <a:t>Community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.622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1.356</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-1.250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1.495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1.000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1.015</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.884</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.556</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.624</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468791894"/>
                  </a:ext>
                </a:extLst>
              </a:tr>
              <a:tr h="342018">
                <a:tc>
                  <a:txBody>
                    <a:bodyPr/>
                    <a:lstStyle/>
                    <a:p>
                      <a:pPr marL="38100" marR="38100" algn="l" latinLnBrk="0">
                        <a:lnSpc>
                          <a:spcPts val="1600"/>
                        </a:lnSpc>
                        <a:spcAft>
                          <a:spcPts val="0"/>
                        </a:spcAft>
                      </a:pPr>
                      <a:r>
                        <a:rPr lang="en-US" sz="1400" kern="0">
                          <a:effectLst/>
                        </a:rPr>
                        <a:t>Sex (Boy=1, Girl=0)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-.721</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-2.410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4.024</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-.694</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-.827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.953</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2.637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.316</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.973</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178931469"/>
                  </a:ext>
                </a:extLst>
              </a:tr>
              <a:tr h="342018">
                <a:tc>
                  <a:txBody>
                    <a:bodyPr/>
                    <a:lstStyle/>
                    <a:p>
                      <a:pPr algn="just" latinLnBrk="1">
                        <a:lnSpc>
                          <a:spcPct val="107000"/>
                        </a:lnSpc>
                        <a:spcAft>
                          <a:spcPts val="0"/>
                        </a:spcAft>
                      </a:pPr>
                      <a:r>
                        <a:rPr lang="en-US" sz="1400" kern="100">
                          <a:effectLst/>
                        </a:rPr>
                        <a:t>Constant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81.325</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38.843</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32.432</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43.868</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-.336</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3.299</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12.060</a:t>
                      </a:r>
                      <a:r>
                        <a:rPr lang="en-US" sz="1200" kern="100" baseline="30000">
                          <a:effectLst/>
                        </a:rPr>
                        <a:t>***</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40.126</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dirty="0">
                          <a:effectLst/>
                        </a:rPr>
                        <a:t>49.785</a:t>
                      </a:r>
                      <a:r>
                        <a:rPr lang="en-US" sz="1200" kern="100" baseline="30000" dirty="0">
                          <a:effectLst/>
                        </a:rPr>
                        <a:t>***</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170210954"/>
                  </a:ext>
                </a:extLst>
              </a:tr>
              <a:tr h="331527">
                <a:tc>
                  <a:txBody>
                    <a:bodyPr/>
                    <a:lstStyle/>
                    <a:p>
                      <a:pPr algn="just" latinLnBrk="1">
                        <a:lnSpc>
                          <a:spcPct val="107000"/>
                        </a:lnSpc>
                        <a:spcAft>
                          <a:spcPts val="0"/>
                        </a:spcAft>
                      </a:pPr>
                      <a:r>
                        <a:rPr lang="en-US" sz="1400" kern="100">
                          <a:effectLst/>
                        </a:rPr>
                        <a:t>R</a:t>
                      </a:r>
                      <a:r>
                        <a:rPr lang="en-US" sz="1400" kern="100" baseline="30000">
                          <a:effectLst/>
                        </a:rPr>
                        <a:t>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0.20</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1">
                        <a:lnSpc>
                          <a:spcPts val="1600"/>
                        </a:lnSpc>
                        <a:spcAft>
                          <a:spcPts val="0"/>
                        </a:spcAft>
                      </a:pPr>
                      <a:r>
                        <a:rPr lang="en-US" sz="1200" kern="0">
                          <a:effectLst/>
                        </a:rPr>
                        <a:t>0.29</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1">
                        <a:lnSpc>
                          <a:spcPts val="1600"/>
                        </a:lnSpc>
                        <a:spcAft>
                          <a:spcPts val="0"/>
                        </a:spcAft>
                      </a:pPr>
                      <a:r>
                        <a:rPr lang="en-US" sz="1200" kern="0">
                          <a:effectLst/>
                        </a:rPr>
                        <a:t>0.40</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0.08</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0.51</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0.54</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0.47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0.39</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dirty="0">
                          <a:effectLst/>
                        </a:rPr>
                        <a:t>0.16</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extLst>
                  <a:ext uri="{0D108BD9-81ED-4DB2-BD59-A6C34878D82A}">
                    <a16:rowId xmlns:a16="http://schemas.microsoft.com/office/drawing/2014/main" xmlns="" val="1329672142"/>
                  </a:ext>
                </a:extLst>
              </a:tr>
              <a:tr h="331527">
                <a:tc>
                  <a:txBody>
                    <a:bodyPr/>
                    <a:lstStyle/>
                    <a:p>
                      <a:pPr algn="just" latinLnBrk="1">
                        <a:lnSpc>
                          <a:spcPct val="107000"/>
                        </a:lnSpc>
                        <a:spcAft>
                          <a:spcPts val="0"/>
                        </a:spcAft>
                      </a:pPr>
                      <a:r>
                        <a:rPr lang="en-US" sz="1400" kern="100">
                          <a:effectLst/>
                        </a:rPr>
                        <a:t>n</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1065</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1">
                        <a:lnSpc>
                          <a:spcPts val="1600"/>
                        </a:lnSpc>
                        <a:spcAft>
                          <a:spcPts val="0"/>
                        </a:spcAft>
                      </a:pPr>
                      <a:r>
                        <a:rPr lang="en-US" sz="1200" kern="0">
                          <a:effectLst/>
                        </a:rPr>
                        <a:t>923</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1">
                        <a:lnSpc>
                          <a:spcPts val="1600"/>
                        </a:lnSpc>
                        <a:spcAft>
                          <a:spcPts val="0"/>
                        </a:spcAft>
                      </a:pPr>
                      <a:r>
                        <a:rPr lang="en-US" sz="1200" kern="0">
                          <a:effectLst/>
                        </a:rPr>
                        <a:t>853</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200" kern="0">
                          <a:effectLst/>
                        </a:rPr>
                        <a:t>937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1226</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830</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1761</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a:effectLst/>
                        </a:rPr>
                        <a:t>757</a:t>
                      </a:r>
                      <a:endParaRPr lang="ko-KR" sz="12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200" kern="0" dirty="0">
                          <a:effectLst/>
                        </a:rPr>
                        <a:t>5984</a:t>
                      </a:r>
                      <a:endParaRPr lang="ko-KR" sz="12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extLst>
                  <a:ext uri="{0D108BD9-81ED-4DB2-BD59-A6C34878D82A}">
                    <a16:rowId xmlns:a16="http://schemas.microsoft.com/office/drawing/2014/main" xmlns="" val="51529495"/>
                  </a:ext>
                </a:extLst>
              </a:tr>
              <a:tr h="342018">
                <a:tc gridSpan="10">
                  <a:txBody>
                    <a:bodyPr/>
                    <a:lstStyle/>
                    <a:p>
                      <a:pPr marL="38100" marR="38100" algn="l" latinLnBrk="0">
                        <a:lnSpc>
                          <a:spcPts val="1600"/>
                        </a:lnSpc>
                        <a:spcAft>
                          <a:spcPts val="0"/>
                        </a:spcAft>
                      </a:pPr>
                      <a:r>
                        <a:rPr lang="en-US" sz="1400" kern="100" dirty="0">
                          <a:effectLst/>
                        </a:rPr>
                        <a:t>*p&lt;.05, **p&lt;.01, ***p&lt;.001</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4052032616"/>
                  </a:ext>
                </a:extLst>
              </a:tr>
            </a:tbl>
          </a:graphicData>
        </a:graphic>
      </p:graphicFrame>
    </p:spTree>
    <p:extLst>
      <p:ext uri="{BB962C8B-B14F-4D97-AF65-F5344CB8AC3E}">
        <p14:creationId xmlns:p14="http://schemas.microsoft.com/office/powerpoint/2010/main" val="2280399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Objectives of the Study</a:t>
            </a:r>
            <a:endParaRPr lang="ko-KR" altLang="en-US" dirty="0"/>
          </a:p>
        </p:txBody>
      </p:sp>
      <p:sp>
        <p:nvSpPr>
          <p:cNvPr id="3" name="내용 개체 틀 2"/>
          <p:cNvSpPr>
            <a:spLocks noGrp="1"/>
          </p:cNvSpPr>
          <p:nvPr>
            <p:ph idx="1"/>
          </p:nvPr>
        </p:nvSpPr>
        <p:spPr/>
        <p:txBody>
          <a:bodyPr/>
          <a:lstStyle/>
          <a:p>
            <a:r>
              <a:rPr lang="en-US" altLang="ko-KR" dirty="0" smtClean="0"/>
              <a:t>To examine the levels of children’s subjective well-being across countries</a:t>
            </a:r>
          </a:p>
          <a:p>
            <a:endParaRPr lang="en-US" altLang="ko-KR" dirty="0" smtClean="0"/>
          </a:p>
          <a:p>
            <a:r>
              <a:rPr lang="en-US" altLang="ko-KR" dirty="0" smtClean="0"/>
              <a:t>To examine the correlates of children’s SWB</a:t>
            </a:r>
          </a:p>
          <a:p>
            <a:endParaRPr lang="en-US" altLang="ko-KR" dirty="0" smtClean="0"/>
          </a:p>
          <a:p>
            <a:r>
              <a:rPr lang="en-US" altLang="ko-KR" dirty="0" smtClean="0"/>
              <a:t>To understand variations of children’s SWB across the countries</a:t>
            </a:r>
          </a:p>
        </p:txBody>
      </p:sp>
    </p:spTree>
    <p:extLst>
      <p:ext uri="{BB962C8B-B14F-4D97-AF65-F5344CB8AC3E}">
        <p14:creationId xmlns:p14="http://schemas.microsoft.com/office/powerpoint/2010/main" val="1561705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dirty="0"/>
          </a:p>
        </p:txBody>
      </p:sp>
      <p:graphicFrame>
        <p:nvGraphicFramePr>
          <p:cNvPr id="6" name="내용 개체 틀 5"/>
          <p:cNvGraphicFramePr>
            <a:graphicFrameLocks noGrp="1"/>
          </p:cNvGraphicFramePr>
          <p:nvPr>
            <p:ph idx="1"/>
            <p:extLst>
              <p:ext uri="{D42A27DB-BD31-4B8C-83A1-F6EECF244321}">
                <p14:modId xmlns:p14="http://schemas.microsoft.com/office/powerpoint/2010/main" val="3281047618"/>
              </p:ext>
            </p:extLst>
          </p:nvPr>
        </p:nvGraphicFramePr>
        <p:xfrm>
          <a:off x="838204" y="1949571"/>
          <a:ext cx="10515595" cy="4295954"/>
        </p:xfrm>
        <a:graphic>
          <a:graphicData uri="http://schemas.openxmlformats.org/drawingml/2006/table">
            <a:tbl>
              <a:tblPr firstRow="1" firstCol="1" bandRow="1">
                <a:tableStyleId>{5C22544A-7EE6-4342-B048-85BDC9FD1C3A}</a:tableStyleId>
              </a:tblPr>
              <a:tblGrid>
                <a:gridCol w="2238457">
                  <a:extLst>
                    <a:ext uri="{9D8B030D-6E8A-4147-A177-3AD203B41FA5}">
                      <a16:colId xmlns:a16="http://schemas.microsoft.com/office/drawing/2014/main" xmlns="" val="3892873908"/>
                    </a:ext>
                  </a:extLst>
                </a:gridCol>
                <a:gridCol w="919682">
                  <a:extLst>
                    <a:ext uri="{9D8B030D-6E8A-4147-A177-3AD203B41FA5}">
                      <a16:colId xmlns:a16="http://schemas.microsoft.com/office/drawing/2014/main" xmlns="" val="782217521"/>
                    </a:ext>
                  </a:extLst>
                </a:gridCol>
                <a:gridCol w="919682">
                  <a:extLst>
                    <a:ext uri="{9D8B030D-6E8A-4147-A177-3AD203B41FA5}">
                      <a16:colId xmlns:a16="http://schemas.microsoft.com/office/drawing/2014/main" xmlns="" val="61485590"/>
                    </a:ext>
                  </a:extLst>
                </a:gridCol>
                <a:gridCol w="919682">
                  <a:extLst>
                    <a:ext uri="{9D8B030D-6E8A-4147-A177-3AD203B41FA5}">
                      <a16:colId xmlns:a16="http://schemas.microsoft.com/office/drawing/2014/main" xmlns="" val="1299817515"/>
                    </a:ext>
                  </a:extLst>
                </a:gridCol>
                <a:gridCol w="919682">
                  <a:extLst>
                    <a:ext uri="{9D8B030D-6E8A-4147-A177-3AD203B41FA5}">
                      <a16:colId xmlns:a16="http://schemas.microsoft.com/office/drawing/2014/main" xmlns="" val="2816840237"/>
                    </a:ext>
                  </a:extLst>
                </a:gridCol>
                <a:gridCol w="919682">
                  <a:extLst>
                    <a:ext uri="{9D8B030D-6E8A-4147-A177-3AD203B41FA5}">
                      <a16:colId xmlns:a16="http://schemas.microsoft.com/office/drawing/2014/main" xmlns="" val="871658150"/>
                    </a:ext>
                  </a:extLst>
                </a:gridCol>
                <a:gridCol w="919682">
                  <a:extLst>
                    <a:ext uri="{9D8B030D-6E8A-4147-A177-3AD203B41FA5}">
                      <a16:colId xmlns:a16="http://schemas.microsoft.com/office/drawing/2014/main" xmlns="" val="2992021980"/>
                    </a:ext>
                  </a:extLst>
                </a:gridCol>
                <a:gridCol w="919682">
                  <a:extLst>
                    <a:ext uri="{9D8B030D-6E8A-4147-A177-3AD203B41FA5}">
                      <a16:colId xmlns:a16="http://schemas.microsoft.com/office/drawing/2014/main" xmlns="" val="1759124961"/>
                    </a:ext>
                  </a:extLst>
                </a:gridCol>
                <a:gridCol w="919682">
                  <a:extLst>
                    <a:ext uri="{9D8B030D-6E8A-4147-A177-3AD203B41FA5}">
                      <a16:colId xmlns:a16="http://schemas.microsoft.com/office/drawing/2014/main" xmlns="" val="1271916815"/>
                    </a:ext>
                  </a:extLst>
                </a:gridCol>
                <a:gridCol w="919682">
                  <a:extLst>
                    <a:ext uri="{9D8B030D-6E8A-4147-A177-3AD203B41FA5}">
                      <a16:colId xmlns:a16="http://schemas.microsoft.com/office/drawing/2014/main" xmlns="" val="365893272"/>
                    </a:ext>
                  </a:extLst>
                </a:gridCol>
              </a:tblGrid>
              <a:tr h="237291">
                <a:tc>
                  <a:txBody>
                    <a:bodyPr/>
                    <a:lstStyle/>
                    <a:p>
                      <a:pPr algn="just" latinLnBrk="1">
                        <a:lnSpc>
                          <a:spcPct val="107000"/>
                        </a:lnSpc>
                        <a:spcAft>
                          <a:spcPts val="0"/>
                        </a:spcAft>
                      </a:pPr>
                      <a:r>
                        <a:rPr lang="en-US" sz="1400" kern="100" dirty="0">
                          <a:effectLst/>
                        </a:rPr>
                        <a:t> </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algn="ctr" latinLnBrk="0">
                        <a:lnSpc>
                          <a:spcPct val="107000"/>
                        </a:lnSpc>
                        <a:spcAft>
                          <a:spcPts val="0"/>
                        </a:spcAft>
                      </a:pPr>
                      <a:r>
                        <a:rPr lang="en-US" sz="1400" kern="100" dirty="0">
                          <a:effectLst/>
                        </a:rPr>
                        <a:t>Israel</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u="sng" kern="100">
                          <a:effectLst/>
                        </a:rPr>
                        <a:t>S Korea</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Malta</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Nepal</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Norway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Poland</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Vietnam</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S Africa</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1">
                        <a:lnSpc>
                          <a:spcPct val="107000"/>
                        </a:lnSpc>
                        <a:spcAft>
                          <a:spcPts val="0"/>
                        </a:spcAft>
                      </a:pPr>
                      <a:r>
                        <a:rPr lang="en-US" sz="1400" kern="100">
                          <a:effectLst/>
                        </a:rPr>
                        <a:t>Wales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266095990"/>
                  </a:ext>
                </a:extLst>
              </a:tr>
              <a:tr h="380751">
                <a:tc>
                  <a:txBody>
                    <a:bodyPr/>
                    <a:lstStyle/>
                    <a:p>
                      <a:pPr marL="38100" marR="38100" algn="l" latinLnBrk="0">
                        <a:lnSpc>
                          <a:spcPts val="1600"/>
                        </a:lnSpc>
                        <a:spcAft>
                          <a:spcPts val="0"/>
                        </a:spcAft>
                      </a:pPr>
                      <a:r>
                        <a:rPr lang="en-US" sz="1400" kern="0">
                          <a:effectLst/>
                        </a:rPr>
                        <a:t>Family Relationships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5.625</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11.552</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8.205</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1.445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5.152</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5.234</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4.161</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2.378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5.663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747447603"/>
                  </a:ext>
                </a:extLst>
              </a:tr>
              <a:tr h="284910">
                <a:tc>
                  <a:txBody>
                    <a:bodyPr/>
                    <a:lstStyle/>
                    <a:p>
                      <a:pPr marL="38100" marR="38100" algn="l" latinLnBrk="0">
                        <a:lnSpc>
                          <a:spcPts val="1600"/>
                        </a:lnSpc>
                        <a:spcAft>
                          <a:spcPts val="0"/>
                        </a:spcAft>
                      </a:pPr>
                      <a:r>
                        <a:rPr lang="en-US" sz="1400" kern="0">
                          <a:effectLst/>
                        </a:rPr>
                        <a:t>Home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3.670</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1.806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4.734</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2.377</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.783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1.867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2.486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.817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4.906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763464816"/>
                  </a:ext>
                </a:extLst>
              </a:tr>
              <a:tr h="380751">
                <a:tc>
                  <a:txBody>
                    <a:bodyPr/>
                    <a:lstStyle/>
                    <a:p>
                      <a:pPr marL="38100" marR="38100" algn="l" latinLnBrk="0">
                        <a:lnSpc>
                          <a:spcPts val="1600"/>
                        </a:lnSpc>
                        <a:spcAft>
                          <a:spcPts val="0"/>
                        </a:spcAft>
                      </a:pPr>
                      <a:r>
                        <a:rPr lang="en-US" sz="1400" kern="0">
                          <a:effectLst/>
                        </a:rPr>
                        <a:t>Access Materials</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.238</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1.485</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1.324</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1.027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.632</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1.781</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2.639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.971</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2.910</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815980250"/>
                  </a:ext>
                </a:extLst>
              </a:tr>
              <a:tr h="369700">
                <a:tc>
                  <a:txBody>
                    <a:bodyPr/>
                    <a:lstStyle/>
                    <a:p>
                      <a:pPr marL="38100" marR="38100" algn="l" latinLnBrk="0">
                        <a:lnSpc>
                          <a:spcPts val="1600"/>
                        </a:lnSpc>
                        <a:spcAft>
                          <a:spcPts val="0"/>
                        </a:spcAft>
                      </a:pPr>
                      <a:r>
                        <a:rPr lang="en-US" sz="1400" kern="0">
                          <a:effectLst/>
                        </a:rPr>
                        <a:t>School Relationship</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1.006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1.937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.378</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5.107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3.599</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3.824</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2.796</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2.539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2.293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1601096440"/>
                  </a:ext>
                </a:extLst>
              </a:tr>
              <a:tr h="284910">
                <a:tc>
                  <a:txBody>
                    <a:bodyPr/>
                    <a:lstStyle/>
                    <a:p>
                      <a:pPr marL="38100" marR="38100" algn="l" latinLnBrk="0">
                        <a:lnSpc>
                          <a:spcPts val="1600"/>
                        </a:lnSpc>
                        <a:spcAft>
                          <a:spcPts val="0"/>
                        </a:spcAft>
                      </a:pPr>
                      <a:r>
                        <a:rPr lang="en-US" sz="1400" kern="0">
                          <a:effectLst/>
                        </a:rPr>
                        <a:t>Bullying</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-2.069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-3.089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-1.753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.462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-1.153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-1.517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-2.274</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-1.663</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-1.046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4099593345"/>
                  </a:ext>
                </a:extLst>
              </a:tr>
              <a:tr h="284910">
                <a:tc>
                  <a:txBody>
                    <a:bodyPr/>
                    <a:lstStyle/>
                    <a:p>
                      <a:pPr marL="38100" marR="38100" algn="l" latinLnBrk="0">
                        <a:lnSpc>
                          <a:spcPts val="1600"/>
                        </a:lnSpc>
                        <a:spcAft>
                          <a:spcPts val="0"/>
                        </a:spcAft>
                      </a:pPr>
                      <a:r>
                        <a:rPr lang="en-US" sz="1400" kern="0">
                          <a:effectLst/>
                        </a:rPr>
                        <a:t>School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3.181</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2.006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3.198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.009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1.609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3.793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.494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.994</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4.114</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804430816"/>
                  </a:ext>
                </a:extLst>
              </a:tr>
              <a:tr h="380751">
                <a:tc>
                  <a:txBody>
                    <a:bodyPr/>
                    <a:lstStyle/>
                    <a:p>
                      <a:pPr marL="38100" marR="38100" algn="l" latinLnBrk="0">
                        <a:lnSpc>
                          <a:spcPts val="1600"/>
                        </a:lnSpc>
                        <a:spcAft>
                          <a:spcPts val="0"/>
                        </a:spcAft>
                      </a:pPr>
                      <a:r>
                        <a:rPr lang="en-US" sz="1400" kern="0">
                          <a:effectLst/>
                        </a:rPr>
                        <a:t>Area To Play </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1.640</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1.916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.421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1.946</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1.439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1.503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.628</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1.346</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.464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500839455"/>
                  </a:ext>
                </a:extLst>
              </a:tr>
              <a:tr h="284910">
                <a:tc>
                  <a:txBody>
                    <a:bodyPr/>
                    <a:lstStyle/>
                    <a:p>
                      <a:pPr marL="38100" marR="38100" algn="l" latinLnBrk="0">
                        <a:lnSpc>
                          <a:spcPts val="1600"/>
                        </a:lnSpc>
                        <a:spcAft>
                          <a:spcPts val="0"/>
                        </a:spcAft>
                      </a:pPr>
                      <a:r>
                        <a:rPr lang="en-US" sz="1400" kern="0">
                          <a:effectLst/>
                        </a:rPr>
                        <a:t>Community Safety</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1.738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1.565</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.345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4.940</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1.803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1.688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1.661</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.987</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2.604</a:t>
                      </a:r>
                      <a:r>
                        <a:rPr lang="en-US" sz="1400" kern="100" baseline="30000" dirty="0">
                          <a:effectLst/>
                        </a:rPr>
                        <a:t>***</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363218801"/>
                  </a:ext>
                </a:extLst>
              </a:tr>
              <a:tr h="284910">
                <a:tc>
                  <a:txBody>
                    <a:bodyPr/>
                    <a:lstStyle/>
                    <a:p>
                      <a:pPr marL="38100" marR="38100" algn="l" latinLnBrk="0">
                        <a:lnSpc>
                          <a:spcPts val="1600"/>
                        </a:lnSpc>
                        <a:spcAft>
                          <a:spcPts val="0"/>
                        </a:spcAft>
                      </a:pPr>
                      <a:r>
                        <a:rPr lang="en-US" sz="1400" kern="0">
                          <a:effectLst/>
                        </a:rPr>
                        <a:t>Sex (Boy=1, Girl=0)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.821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1.373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.541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-1.097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-1.787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1.165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-.343</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.686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-.083</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909870948"/>
                  </a:ext>
                </a:extLst>
              </a:tr>
              <a:tr h="284910">
                <a:tc>
                  <a:txBody>
                    <a:bodyPr/>
                    <a:lstStyle/>
                    <a:p>
                      <a:pPr algn="just" latinLnBrk="1">
                        <a:lnSpc>
                          <a:spcPct val="107000"/>
                        </a:lnSpc>
                        <a:spcAft>
                          <a:spcPts val="0"/>
                        </a:spcAft>
                      </a:pPr>
                      <a:r>
                        <a:rPr lang="en-US" sz="1400" kern="100">
                          <a:effectLst/>
                        </a:rPr>
                        <a:t>Constant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32.928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5.495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22.427</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26.715</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38.573</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15.379</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29.488</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a:effectLst/>
                        </a:rPr>
                        <a:t>57.910</a:t>
                      </a:r>
                      <a:r>
                        <a:rPr lang="en-US" sz="1400" kern="100" baseline="30000">
                          <a:effectLst/>
                        </a:rPr>
                        <a:t>***</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marL="38100" marR="38100" algn="ctr" latinLnBrk="0">
                        <a:lnSpc>
                          <a:spcPts val="1600"/>
                        </a:lnSpc>
                        <a:spcAft>
                          <a:spcPts val="0"/>
                        </a:spcAft>
                      </a:pPr>
                      <a:r>
                        <a:rPr lang="en-US" sz="1400" kern="0" dirty="0">
                          <a:effectLst/>
                        </a:rPr>
                        <a:t>-1.116</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97962854"/>
                  </a:ext>
                </a:extLst>
              </a:tr>
              <a:tr h="276170">
                <a:tc>
                  <a:txBody>
                    <a:bodyPr/>
                    <a:lstStyle/>
                    <a:p>
                      <a:pPr algn="just" latinLnBrk="1">
                        <a:lnSpc>
                          <a:spcPct val="107000"/>
                        </a:lnSpc>
                        <a:spcAft>
                          <a:spcPts val="0"/>
                        </a:spcAft>
                      </a:pPr>
                      <a:r>
                        <a:rPr lang="en-US" sz="1400" kern="100">
                          <a:effectLst/>
                        </a:rPr>
                        <a:t>R</a:t>
                      </a:r>
                      <a:r>
                        <a:rPr lang="en-US" sz="1400" kern="100" baseline="30000">
                          <a:effectLst/>
                        </a:rPr>
                        <a:t>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dirty="0">
                          <a:effectLst/>
                        </a:rPr>
                        <a:t>0.45</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0.54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0.42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0.34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0.47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0.50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0.31</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0.22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dirty="0">
                          <a:effectLst/>
                        </a:rPr>
                        <a:t>0.58</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extLst>
                  <a:ext uri="{0D108BD9-81ED-4DB2-BD59-A6C34878D82A}">
                    <a16:rowId xmlns:a16="http://schemas.microsoft.com/office/drawing/2014/main" xmlns="" val="2867717469"/>
                  </a:ext>
                </a:extLst>
              </a:tr>
              <a:tr h="276170">
                <a:tc>
                  <a:txBody>
                    <a:bodyPr/>
                    <a:lstStyle/>
                    <a:p>
                      <a:pPr algn="just" latinLnBrk="1">
                        <a:lnSpc>
                          <a:spcPct val="107000"/>
                        </a:lnSpc>
                        <a:spcAft>
                          <a:spcPts val="0"/>
                        </a:spcAft>
                      </a:pPr>
                      <a:r>
                        <a:rPr lang="en-US" sz="1400" kern="100">
                          <a:effectLst/>
                        </a:rPr>
                        <a:t>n</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1326</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2947</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519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800</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702</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984</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758</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a:effectLst/>
                        </a:rPr>
                        <a:t>2539</a:t>
                      </a:r>
                      <a:endParaRPr lang="ko-KR" sz="14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a:txBody>
                    <a:bodyPr/>
                    <a:lstStyle/>
                    <a:p>
                      <a:pPr marL="38100" marR="38100" algn="ctr" latinLnBrk="0">
                        <a:lnSpc>
                          <a:spcPts val="1600"/>
                        </a:lnSpc>
                        <a:spcAft>
                          <a:spcPts val="0"/>
                        </a:spcAft>
                      </a:pPr>
                      <a:r>
                        <a:rPr lang="en-US" sz="1400" kern="0" dirty="0">
                          <a:effectLst/>
                        </a:rPr>
                        <a:t>808</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extLst>
                  <a:ext uri="{0D108BD9-81ED-4DB2-BD59-A6C34878D82A}">
                    <a16:rowId xmlns:a16="http://schemas.microsoft.com/office/drawing/2014/main" xmlns="" val="2056693916"/>
                  </a:ext>
                </a:extLst>
              </a:tr>
              <a:tr h="284910">
                <a:tc gridSpan="10">
                  <a:txBody>
                    <a:bodyPr/>
                    <a:lstStyle/>
                    <a:p>
                      <a:pPr marL="38100" marR="38100" algn="l" latinLnBrk="0">
                        <a:lnSpc>
                          <a:spcPts val="1600"/>
                        </a:lnSpc>
                        <a:spcAft>
                          <a:spcPts val="0"/>
                        </a:spcAft>
                      </a:pPr>
                      <a:r>
                        <a:rPr lang="en-US" sz="1400" kern="100" dirty="0">
                          <a:effectLst/>
                        </a:rPr>
                        <a:t>*p&lt;.05, **p&lt;.01, ***p&lt;.001</a:t>
                      </a:r>
                      <a:endParaRPr lang="ko-KR" sz="14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1417942280"/>
                  </a:ext>
                </a:extLst>
              </a:tr>
            </a:tbl>
          </a:graphicData>
        </a:graphic>
      </p:graphicFrame>
    </p:spTree>
    <p:extLst>
      <p:ext uri="{BB962C8B-B14F-4D97-AF65-F5344CB8AC3E}">
        <p14:creationId xmlns:p14="http://schemas.microsoft.com/office/powerpoint/2010/main" val="4273371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652792"/>
          </a:xfrm>
        </p:spPr>
        <p:txBody>
          <a:bodyPr>
            <a:normAutofit/>
          </a:bodyPr>
          <a:lstStyle/>
          <a:p>
            <a:r>
              <a:rPr lang="en-US" altLang="ko-KR" sz="2400" dirty="0"/>
              <a:t>Relationship between </a:t>
            </a:r>
            <a:r>
              <a:rPr lang="en-US" altLang="ko-KR" sz="2400" dirty="0" smtClean="0"/>
              <a:t>GDP </a:t>
            </a:r>
            <a:r>
              <a:rPr lang="en-US" altLang="ko-KR" sz="2400" dirty="0"/>
              <a:t>per capita </a:t>
            </a:r>
            <a:r>
              <a:rPr lang="en-US" altLang="ko-KR" sz="2400" dirty="0" smtClean="0"/>
              <a:t>and R</a:t>
            </a:r>
            <a:r>
              <a:rPr lang="en-US" altLang="ko-KR" sz="2400" baseline="30000" dirty="0" smtClean="0"/>
              <a:t>2</a:t>
            </a:r>
            <a:r>
              <a:rPr lang="en-US" altLang="ko-KR" sz="2400" dirty="0" smtClean="0"/>
              <a:t> among 18 </a:t>
            </a:r>
            <a:r>
              <a:rPr lang="en-US" altLang="ko-KR" sz="2400" dirty="0"/>
              <a:t>countries</a:t>
            </a:r>
            <a:endParaRPr lang="ko-KR" altLang="en-US" sz="2400" dirty="0"/>
          </a:p>
        </p:txBody>
      </p:sp>
      <p:graphicFrame>
        <p:nvGraphicFramePr>
          <p:cNvPr id="4" name="차트 3"/>
          <p:cNvGraphicFramePr>
            <a:graphicFrameLocks/>
          </p:cNvGraphicFramePr>
          <p:nvPr>
            <p:extLst>
              <p:ext uri="{D42A27DB-BD31-4B8C-83A1-F6EECF244321}">
                <p14:modId xmlns:p14="http://schemas.microsoft.com/office/powerpoint/2010/main" val="2266708015"/>
              </p:ext>
            </p:extLst>
          </p:nvPr>
        </p:nvGraphicFramePr>
        <p:xfrm>
          <a:off x="1345860" y="1149531"/>
          <a:ext cx="7996548" cy="412983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121832" y="5279365"/>
            <a:ext cx="10231968" cy="1477328"/>
          </a:xfrm>
          <a:prstGeom prst="rect">
            <a:avLst/>
          </a:prstGeom>
          <a:noFill/>
        </p:spPr>
        <p:txBody>
          <a:bodyPr wrap="none" rtlCol="0">
            <a:spAutoFit/>
          </a:bodyPr>
          <a:lstStyle/>
          <a:p>
            <a:r>
              <a:rPr lang="en-US" altLang="ko-KR" dirty="0" smtClean="0"/>
              <a:t>We can better explain the variances of SWB with the ‘usual correlates’ in rich countries.</a:t>
            </a:r>
          </a:p>
          <a:p>
            <a:r>
              <a:rPr lang="en-US" altLang="ko-KR" dirty="0" smtClean="0"/>
              <a:t>What does this mean?</a:t>
            </a:r>
          </a:p>
          <a:p>
            <a:pPr marL="342900" indent="-342900">
              <a:buAutoNum type="arabicPeriod"/>
            </a:pPr>
            <a:r>
              <a:rPr lang="en-US" altLang="ko-KR" dirty="0" smtClean="0"/>
              <a:t>Those factors matter when the basic economic needs are met?</a:t>
            </a:r>
          </a:p>
          <a:p>
            <a:pPr marL="342900" indent="-342900">
              <a:buAutoNum type="arabicPeriod"/>
            </a:pPr>
            <a:r>
              <a:rPr lang="en-US" altLang="ko-KR" dirty="0" smtClean="0"/>
              <a:t>Or, the theories and empirical research have been only developed focusing on western and </a:t>
            </a:r>
          </a:p>
          <a:p>
            <a:r>
              <a:rPr lang="en-US" altLang="ko-KR" dirty="0"/>
              <a:t> </a:t>
            </a:r>
            <a:r>
              <a:rPr lang="en-US" altLang="ko-KR" dirty="0" smtClean="0"/>
              <a:t>   developed countries?</a:t>
            </a:r>
            <a:endParaRPr lang="ko-KR" altLang="en-US" dirty="0"/>
          </a:p>
        </p:txBody>
      </p:sp>
    </p:spTree>
    <p:extLst>
      <p:ext uri="{BB962C8B-B14F-4D97-AF65-F5344CB8AC3E}">
        <p14:creationId xmlns:p14="http://schemas.microsoft.com/office/powerpoint/2010/main" val="1787063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9900" y="352425"/>
            <a:ext cx="10515600" cy="1325563"/>
          </a:xfrm>
        </p:spPr>
        <p:txBody>
          <a:bodyPr>
            <a:normAutofit fontScale="90000"/>
          </a:bodyPr>
          <a:lstStyle/>
          <a:p>
            <a:r>
              <a:rPr lang="en-US" altLang="ko-KR" sz="3600" dirty="0" smtClean="0">
                <a:latin typeface="Times New Roman" panose="02020603050405020304" pitchFamily="18" charset="0"/>
                <a:cs typeface="Times New Roman" panose="02020603050405020304" pitchFamily="18" charset="0"/>
              </a:rPr>
              <a:t>Multi-level analysis results (2-level, unconditional model)</a:t>
            </a:r>
            <a:r>
              <a:rPr lang="en-US" altLang="ko-KR" sz="2400" dirty="0" smtClean="0"/>
              <a:t/>
            </a:r>
            <a:br>
              <a:rPr lang="en-US" altLang="ko-KR" sz="2400" dirty="0" smtClean="0"/>
            </a:br>
            <a:r>
              <a:rPr lang="en-US" altLang="ko-KR" sz="2400" dirty="0" smtClean="0"/>
              <a:t>Children’s SWB </a:t>
            </a:r>
            <a:r>
              <a:rPr lang="en-US" altLang="ko-KR" sz="2400" dirty="0" smtClean="0"/>
              <a:t>level between countries and within countries</a:t>
            </a:r>
            <a:endParaRPr lang="ko-KR" altLang="en-US" sz="2400" dirty="0"/>
          </a:p>
        </p:txBody>
      </p:sp>
      <p:graphicFrame>
        <p:nvGraphicFramePr>
          <p:cNvPr id="3" name="표 2"/>
          <p:cNvGraphicFramePr>
            <a:graphicFrameLocks noGrp="1"/>
          </p:cNvGraphicFramePr>
          <p:nvPr>
            <p:extLst/>
          </p:nvPr>
        </p:nvGraphicFramePr>
        <p:xfrm>
          <a:off x="596900" y="2078566"/>
          <a:ext cx="4114800" cy="240453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4207498792"/>
                    </a:ext>
                  </a:extLst>
                </a:gridCol>
              </a:tblGrid>
              <a:tr h="2404534">
                <a:tc>
                  <a:txBody>
                    <a:bodyPr/>
                    <a:lstStyle/>
                    <a:p>
                      <a:r>
                        <a:rPr lang="en-US" altLang="ko-KR" b="1" dirty="0" smtClean="0">
                          <a:solidFill>
                            <a:schemeClr val="accent1"/>
                          </a:solidFill>
                        </a:rPr>
                        <a:t>Level-1 Model</a:t>
                      </a:r>
                    </a:p>
                    <a:p>
                      <a:r>
                        <a:rPr lang="en-US" altLang="ko-KR" dirty="0" smtClean="0">
                          <a:solidFill>
                            <a:schemeClr val="accent1"/>
                          </a:solidFill>
                        </a:rPr>
                        <a:t>    </a:t>
                      </a:r>
                      <a:r>
                        <a:rPr lang="en-US" altLang="ko-KR" i="1" dirty="0" err="1" smtClean="0">
                          <a:solidFill>
                            <a:schemeClr val="accent1"/>
                          </a:solidFill>
                        </a:rPr>
                        <a:t>SWBS</a:t>
                      </a:r>
                      <a:r>
                        <a:rPr lang="en-US" altLang="ko-KR" i="1" baseline="-25000" dirty="0" err="1" smtClean="0">
                          <a:solidFill>
                            <a:schemeClr val="accent1"/>
                          </a:solidFill>
                        </a:rPr>
                        <a:t>ij</a:t>
                      </a:r>
                      <a:r>
                        <a:rPr lang="en-US" altLang="ko-KR" dirty="0" smtClean="0">
                          <a:solidFill>
                            <a:schemeClr val="accent1"/>
                          </a:solidFill>
                        </a:rPr>
                        <a:t> = </a:t>
                      </a:r>
                      <a:r>
                        <a:rPr lang="el-GR" altLang="ko-KR" i="1" dirty="0" smtClean="0">
                          <a:solidFill>
                            <a:schemeClr val="accent1"/>
                          </a:solidFill>
                        </a:rPr>
                        <a:t>β</a:t>
                      </a:r>
                      <a:r>
                        <a:rPr lang="el-GR" altLang="ko-KR" i="1" baseline="-25000" dirty="0" smtClean="0">
                          <a:solidFill>
                            <a:schemeClr val="accent1"/>
                          </a:solidFill>
                        </a:rPr>
                        <a:t>0</a:t>
                      </a:r>
                      <a:r>
                        <a:rPr lang="en-US" altLang="ko-KR" i="1" baseline="-25000" dirty="0" smtClean="0">
                          <a:solidFill>
                            <a:schemeClr val="accent1"/>
                          </a:solidFill>
                        </a:rPr>
                        <a:t>j</a:t>
                      </a:r>
                      <a:r>
                        <a:rPr lang="en-US" altLang="ko-KR" dirty="0" smtClean="0">
                          <a:solidFill>
                            <a:schemeClr val="accent1"/>
                          </a:solidFill>
                        </a:rPr>
                        <a:t> + </a:t>
                      </a:r>
                      <a:r>
                        <a:rPr lang="en-US" altLang="ko-KR" i="1" dirty="0" err="1" smtClean="0">
                          <a:solidFill>
                            <a:schemeClr val="accent1"/>
                          </a:solidFill>
                        </a:rPr>
                        <a:t>r</a:t>
                      </a:r>
                      <a:r>
                        <a:rPr lang="en-US" altLang="ko-KR" i="1" baseline="-25000" dirty="0" err="1" smtClean="0">
                          <a:solidFill>
                            <a:schemeClr val="accent1"/>
                          </a:solidFill>
                        </a:rPr>
                        <a:t>ij</a:t>
                      </a:r>
                      <a:r>
                        <a:rPr lang="en-US" altLang="ko-KR" dirty="0" smtClean="0">
                          <a:solidFill>
                            <a:schemeClr val="accent1"/>
                          </a:solidFill>
                        </a:rPr>
                        <a:t> </a:t>
                      </a:r>
                    </a:p>
                    <a:p>
                      <a:r>
                        <a:rPr lang="en-US" altLang="ko-KR" dirty="0" smtClean="0">
                          <a:solidFill>
                            <a:schemeClr val="accent1"/>
                          </a:solidFill>
                        </a:rPr>
                        <a:t/>
                      </a:r>
                      <a:br>
                        <a:rPr lang="en-US" altLang="ko-KR" dirty="0" smtClean="0">
                          <a:solidFill>
                            <a:schemeClr val="accent1"/>
                          </a:solidFill>
                        </a:rPr>
                      </a:br>
                      <a:r>
                        <a:rPr lang="en-US" altLang="ko-KR" b="1" dirty="0" smtClean="0">
                          <a:solidFill>
                            <a:schemeClr val="accent1"/>
                          </a:solidFill>
                        </a:rPr>
                        <a:t>Level-2 Model</a:t>
                      </a:r>
                    </a:p>
                    <a:p>
                      <a:r>
                        <a:rPr lang="en-US" altLang="ko-KR" dirty="0" smtClean="0">
                          <a:solidFill>
                            <a:schemeClr val="accent1"/>
                          </a:solidFill>
                        </a:rPr>
                        <a:t>    </a:t>
                      </a:r>
                      <a:r>
                        <a:rPr lang="el-GR" altLang="ko-KR" i="1" dirty="0" smtClean="0">
                          <a:solidFill>
                            <a:schemeClr val="accent1"/>
                          </a:solidFill>
                        </a:rPr>
                        <a:t>β</a:t>
                      </a:r>
                      <a:r>
                        <a:rPr lang="el-GR" altLang="ko-KR" i="1" baseline="-25000" dirty="0" smtClean="0">
                          <a:solidFill>
                            <a:schemeClr val="accent1"/>
                          </a:solidFill>
                        </a:rPr>
                        <a:t>0</a:t>
                      </a:r>
                      <a:r>
                        <a:rPr lang="en-US" altLang="ko-KR" i="1" baseline="-25000" dirty="0" smtClean="0">
                          <a:solidFill>
                            <a:schemeClr val="accent1"/>
                          </a:solidFill>
                        </a:rPr>
                        <a:t>j</a:t>
                      </a: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00</a:t>
                      </a:r>
                      <a:r>
                        <a:rPr lang="el-GR" altLang="ko-KR" dirty="0" smtClean="0">
                          <a:solidFill>
                            <a:schemeClr val="accent1"/>
                          </a:solidFill>
                        </a:rPr>
                        <a:t> + </a:t>
                      </a:r>
                      <a:r>
                        <a:rPr lang="en-US" altLang="ko-KR" i="1" dirty="0" smtClean="0">
                          <a:solidFill>
                            <a:schemeClr val="accent1"/>
                          </a:solidFill>
                        </a:rPr>
                        <a:t>u</a:t>
                      </a:r>
                      <a:r>
                        <a:rPr lang="en-US" altLang="ko-KR" i="1" baseline="-25000" dirty="0" smtClean="0">
                          <a:solidFill>
                            <a:schemeClr val="accent1"/>
                          </a:solidFill>
                        </a:rPr>
                        <a:t>0j</a:t>
                      </a:r>
                    </a:p>
                    <a:p>
                      <a:r>
                        <a:rPr lang="en-US" altLang="ko-KR" dirty="0" smtClean="0">
                          <a:solidFill>
                            <a:schemeClr val="accent1"/>
                          </a:solidFill>
                        </a:rPr>
                        <a:t/>
                      </a:r>
                      <a:br>
                        <a:rPr lang="en-US" altLang="ko-KR" dirty="0" smtClean="0">
                          <a:solidFill>
                            <a:schemeClr val="accent1"/>
                          </a:solidFill>
                        </a:rPr>
                      </a:br>
                      <a:r>
                        <a:rPr lang="en-US" altLang="ko-KR" b="1" dirty="0" smtClean="0">
                          <a:solidFill>
                            <a:schemeClr val="accent1"/>
                          </a:solidFill>
                        </a:rPr>
                        <a:t>Mixed Model</a:t>
                      </a:r>
                    </a:p>
                    <a:p>
                      <a:r>
                        <a:rPr lang="en-US" altLang="ko-KR" dirty="0" smtClean="0">
                          <a:solidFill>
                            <a:schemeClr val="accent1"/>
                          </a:solidFill>
                        </a:rPr>
                        <a:t>    </a:t>
                      </a:r>
                      <a:r>
                        <a:rPr lang="en-US" altLang="ko-KR" i="1" dirty="0" err="1" smtClean="0">
                          <a:solidFill>
                            <a:schemeClr val="accent1"/>
                          </a:solidFill>
                        </a:rPr>
                        <a:t>SWBS</a:t>
                      </a:r>
                      <a:r>
                        <a:rPr lang="en-US" altLang="ko-KR" i="1" baseline="-25000" dirty="0" err="1" smtClean="0">
                          <a:solidFill>
                            <a:schemeClr val="accent1"/>
                          </a:solidFill>
                        </a:rPr>
                        <a:t>ij</a:t>
                      </a: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00</a:t>
                      </a:r>
                      <a:r>
                        <a:rPr lang="el-GR" altLang="ko-KR" dirty="0" smtClean="0">
                          <a:solidFill>
                            <a:schemeClr val="accent1"/>
                          </a:solidFill>
                        </a:rPr>
                        <a:t>  + </a:t>
                      </a:r>
                      <a:r>
                        <a:rPr lang="en-US" altLang="ko-KR" i="1" dirty="0" smtClean="0">
                          <a:solidFill>
                            <a:schemeClr val="accent1"/>
                          </a:solidFill>
                        </a:rPr>
                        <a:t>u</a:t>
                      </a:r>
                      <a:r>
                        <a:rPr lang="en-US" altLang="ko-KR" i="1" baseline="-25000" dirty="0" smtClean="0">
                          <a:solidFill>
                            <a:schemeClr val="accent1"/>
                          </a:solidFill>
                        </a:rPr>
                        <a:t>0j</a:t>
                      </a:r>
                      <a:r>
                        <a:rPr lang="en-US" altLang="ko-KR" dirty="0" smtClean="0">
                          <a:solidFill>
                            <a:schemeClr val="accent1"/>
                          </a:solidFill>
                        </a:rPr>
                        <a:t>+ </a:t>
                      </a:r>
                      <a:r>
                        <a:rPr lang="en-US" altLang="ko-KR" i="1" dirty="0" err="1" smtClean="0">
                          <a:solidFill>
                            <a:schemeClr val="accent1"/>
                          </a:solidFill>
                        </a:rPr>
                        <a:t>r</a:t>
                      </a:r>
                      <a:r>
                        <a:rPr lang="en-US" altLang="ko-KR" i="1" baseline="-25000" dirty="0" err="1" smtClean="0">
                          <a:solidFill>
                            <a:schemeClr val="accent1"/>
                          </a:solidFill>
                        </a:rPr>
                        <a:t>ij</a:t>
                      </a:r>
                      <a:endParaRPr lang="ko-KR"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60024136"/>
                  </a:ext>
                </a:extLst>
              </a:tr>
            </a:tbl>
          </a:graphicData>
        </a:graphic>
      </p:graphicFrame>
      <mc:AlternateContent xmlns:mc="http://schemas.openxmlformats.org/markup-compatibility/2006">
        <mc:Choice xmlns:a14="http://schemas.microsoft.com/office/drawing/2010/main" Requires="a14">
          <p:graphicFrame>
            <p:nvGraphicFramePr>
              <p:cNvPr id="6" name="표 5"/>
              <p:cNvGraphicFramePr>
                <a:graphicFrameLocks noGrp="1"/>
              </p:cNvGraphicFramePr>
              <p:nvPr>
                <p:extLst/>
              </p:nvPr>
            </p:nvGraphicFramePr>
            <p:xfrm>
              <a:off x="596900" y="4720166"/>
              <a:ext cx="4114800" cy="116001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4207498792"/>
                        </a:ext>
                      </a:extLst>
                    </a:gridCol>
                  </a:tblGrid>
                  <a:tr h="982134">
                    <a:tc>
                      <a:txBody>
                        <a:bodyPr/>
                        <a:lstStyle/>
                        <a:p>
                          <a:r>
                            <a:rPr lang="en-US" altLang="ko-KR" dirty="0" smtClean="0">
                              <a:solidFill>
                                <a:schemeClr val="accent1"/>
                              </a:solidFill>
                            </a:rPr>
                            <a:t>Intra Correlation Coefficient(ICC)</a:t>
                          </a:r>
                        </a:p>
                        <a:p>
                          <a:endParaRPr lang="en-US" altLang="ko-KR" dirty="0" smtClean="0">
                            <a:solidFill>
                              <a:schemeClr val="accent1"/>
                            </a:solidFill>
                          </a:endParaRPr>
                        </a:p>
                        <a:p>
                          <a:pPr/>
                          <a14:m>
                            <m:oMathPara xmlns:m="http://schemas.openxmlformats.org/officeDocument/2006/math">
                              <m:oMathParaPr>
                                <m:jc m:val="centerGroup"/>
                              </m:oMathParaPr>
                              <m:oMath xmlns:m="http://schemas.openxmlformats.org/officeDocument/2006/math">
                                <m:r>
                                  <a:rPr lang="en-US" altLang="ko-KR" b="1" i="1" smtClean="0">
                                    <a:solidFill>
                                      <a:schemeClr val="accent1"/>
                                    </a:solidFill>
                                    <a:latin typeface="Cambria Math" panose="02040503050406030204" pitchFamily="18" charset="0"/>
                                  </a:rPr>
                                  <m:t>𝑰𝑪𝑪</m:t>
                                </m:r>
                                <m:r>
                                  <a:rPr lang="en-US" altLang="ko-KR" b="1" i="1" smtClean="0">
                                    <a:solidFill>
                                      <a:schemeClr val="accent1"/>
                                    </a:solidFill>
                                    <a:latin typeface="Cambria Math" panose="02040503050406030204" pitchFamily="18" charset="0"/>
                                  </a:rPr>
                                  <m:t>= </m:t>
                                </m:r>
                                <m:f>
                                  <m:fPr>
                                    <m:ctrlPr>
                                      <a:rPr lang="en-US" altLang="ko-KR" b="1" i="1" smtClean="0">
                                        <a:solidFill>
                                          <a:schemeClr val="accent1"/>
                                        </a:solidFill>
                                        <a:latin typeface="Cambria Math" panose="02040503050406030204" pitchFamily="18" charset="0"/>
                                      </a:rPr>
                                    </m:ctrlPr>
                                  </m:fPr>
                                  <m:num>
                                    <m:r>
                                      <a:rPr lang="en-US" altLang="ko-KR" b="1" i="1" smtClean="0">
                                        <a:solidFill>
                                          <a:schemeClr val="accent1"/>
                                        </a:solidFill>
                                        <a:latin typeface="Cambria Math" panose="02040503050406030204" pitchFamily="18" charset="0"/>
                                      </a:rPr>
                                      <m:t>𝟏𝟑</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𝟖</m:t>
                                    </m:r>
                                  </m:num>
                                  <m:den>
                                    <m:r>
                                      <a:rPr lang="en-US" altLang="ko-KR" b="1" i="1" smtClean="0">
                                        <a:solidFill>
                                          <a:schemeClr val="accent1"/>
                                        </a:solidFill>
                                        <a:latin typeface="Cambria Math" panose="02040503050406030204" pitchFamily="18" charset="0"/>
                                      </a:rPr>
                                      <m:t>𝟏𝟑</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𝟖</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𝟐𝟗𝟏</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𝟓</m:t>
                                    </m:r>
                                  </m:den>
                                </m:f>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𝟒</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𝟓𝟐</m:t>
                                </m:r>
                              </m:oMath>
                            </m:oMathPara>
                          </a14:m>
                          <a:endParaRPr lang="ko-KR"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60024136"/>
                      </a:ext>
                    </a:extLst>
                  </a:tr>
                </a:tbl>
              </a:graphicData>
            </a:graphic>
          </p:graphicFrame>
        </mc:Choice>
        <mc:Fallback>
          <p:graphicFrame>
            <p:nvGraphicFramePr>
              <p:cNvPr id="6" name="표 5"/>
              <p:cNvGraphicFramePr>
                <a:graphicFrameLocks noGrp="1"/>
              </p:cNvGraphicFramePr>
              <p:nvPr>
                <p:extLst/>
              </p:nvPr>
            </p:nvGraphicFramePr>
            <p:xfrm>
              <a:off x="596900" y="4720166"/>
              <a:ext cx="4114800" cy="116001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a14="http://schemas.microsoft.com/office/drawing/2010/main" xmlns="" val="4207498792"/>
                        </a:ext>
                      </a:extLst>
                    </a:gridCol>
                  </a:tblGrid>
                  <a:tr h="1160018">
                    <a:tc>
                      <a:txBody>
                        <a:bodyPr/>
                        <a:lstStyle/>
                        <a:p>
                          <a:endParaRPr lang="ko-K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148" t="-2618" r="-296" b="-1047"/>
                          </a:stretch>
                        </a:blipFill>
                      </a:tcPr>
                    </a:tc>
                    <a:extLst>
                      <a:ext uri="{0D108BD9-81ED-4DB2-BD59-A6C34878D82A}">
                        <a16:rowId xmlns:a16="http://schemas.microsoft.com/office/drawing/2014/main" xmlns:a14="http://schemas.microsoft.com/office/drawing/2010/main" xmlns="" val="3660024136"/>
                      </a:ext>
                    </a:extLst>
                  </a:tr>
                </a:tbl>
              </a:graphicData>
            </a:graphic>
          </p:graphicFrame>
        </mc:Fallback>
      </mc:AlternateContent>
      <p:graphicFrame>
        <p:nvGraphicFramePr>
          <p:cNvPr id="4" name="표 3"/>
          <p:cNvGraphicFramePr>
            <a:graphicFrameLocks noGrp="1"/>
          </p:cNvGraphicFramePr>
          <p:nvPr>
            <p:extLst/>
          </p:nvPr>
        </p:nvGraphicFramePr>
        <p:xfrm>
          <a:off x="5140960" y="2005557"/>
          <a:ext cx="6504941" cy="3874626"/>
        </p:xfrm>
        <a:graphic>
          <a:graphicData uri="http://schemas.openxmlformats.org/drawingml/2006/table">
            <a:tbl>
              <a:tblPr firstRow="1" bandRow="1">
                <a:tableStyleId>{5C22544A-7EE6-4342-B048-85BDC9FD1C3A}</a:tableStyleId>
              </a:tblPr>
              <a:tblGrid>
                <a:gridCol w="1385940">
                  <a:extLst>
                    <a:ext uri="{9D8B030D-6E8A-4147-A177-3AD203B41FA5}">
                      <a16:colId xmlns:a16="http://schemas.microsoft.com/office/drawing/2014/main" xmlns="" val="755210470"/>
                    </a:ext>
                  </a:extLst>
                </a:gridCol>
                <a:gridCol w="1209252">
                  <a:extLst>
                    <a:ext uri="{9D8B030D-6E8A-4147-A177-3AD203B41FA5}">
                      <a16:colId xmlns:a16="http://schemas.microsoft.com/office/drawing/2014/main" xmlns="" val="3962832436"/>
                    </a:ext>
                  </a:extLst>
                </a:gridCol>
                <a:gridCol w="1250950">
                  <a:extLst>
                    <a:ext uri="{9D8B030D-6E8A-4147-A177-3AD203B41FA5}">
                      <a16:colId xmlns:a16="http://schemas.microsoft.com/office/drawing/2014/main" xmlns="" val="2766843912"/>
                    </a:ext>
                  </a:extLst>
                </a:gridCol>
                <a:gridCol w="936446">
                  <a:extLst>
                    <a:ext uri="{9D8B030D-6E8A-4147-A177-3AD203B41FA5}">
                      <a16:colId xmlns:a16="http://schemas.microsoft.com/office/drawing/2014/main" xmlns="" val="4149751286"/>
                    </a:ext>
                  </a:extLst>
                </a:gridCol>
                <a:gridCol w="954114">
                  <a:extLst>
                    <a:ext uri="{9D8B030D-6E8A-4147-A177-3AD203B41FA5}">
                      <a16:colId xmlns:a16="http://schemas.microsoft.com/office/drawing/2014/main" xmlns="" val="1958881723"/>
                    </a:ext>
                  </a:extLst>
                </a:gridCol>
                <a:gridCol w="768239">
                  <a:extLst>
                    <a:ext uri="{9D8B030D-6E8A-4147-A177-3AD203B41FA5}">
                      <a16:colId xmlns:a16="http://schemas.microsoft.com/office/drawing/2014/main" xmlns="" val="3583525365"/>
                    </a:ext>
                  </a:extLst>
                </a:gridCol>
              </a:tblGrid>
              <a:tr h="659302">
                <a:tc>
                  <a:txBody>
                    <a:bodyPr/>
                    <a:lstStyle/>
                    <a:p>
                      <a:pPr algn="ctr" latinLnBrk="0">
                        <a:lnSpc>
                          <a:spcPct val="107000"/>
                        </a:lnSpc>
                        <a:spcAft>
                          <a:spcPts val="0"/>
                        </a:spcAft>
                      </a:pPr>
                      <a:r>
                        <a:rPr lang="en-US" sz="1100" kern="0" dirty="0">
                          <a:effectLst/>
                        </a:rPr>
                        <a:t>Fixed effect</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0"/>
                        </a:spcAft>
                      </a:pPr>
                      <a:r>
                        <a:rPr lang="en-US" sz="1100" kern="0">
                          <a:effectLst/>
                        </a:rPr>
                        <a:t> Coefficient</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0"/>
                        </a:spcAft>
                      </a:pPr>
                      <a:r>
                        <a:rPr lang="en-US" sz="1100" kern="0">
                          <a:effectLst/>
                        </a:rPr>
                        <a:t> Standard Error</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0"/>
                        </a:spcAft>
                      </a:pPr>
                      <a:r>
                        <a:rPr lang="en-US" sz="1100" kern="0">
                          <a:effectLst/>
                        </a:rPr>
                        <a:t> t-ratio</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0"/>
                        </a:spcAft>
                      </a:pPr>
                      <a:r>
                        <a:rPr lang="en-US" sz="1100" kern="0">
                          <a:effectLst/>
                        </a:rPr>
                        <a:t> Approx. d.f.</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a:txBody>
                    <a:bodyPr/>
                    <a:lstStyle/>
                    <a:p>
                      <a:pPr algn="ctr" latinLnBrk="0">
                        <a:lnSpc>
                          <a:spcPct val="107000"/>
                        </a:lnSpc>
                        <a:spcAft>
                          <a:spcPts val="0"/>
                        </a:spcAft>
                      </a:pPr>
                      <a:r>
                        <a:rPr lang="en-US" sz="1100" kern="0">
                          <a:effectLst/>
                        </a:rPr>
                        <a:t> p-value</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826319357"/>
                  </a:ext>
                </a:extLst>
              </a:tr>
              <a:tr h="315917">
                <a:tc>
                  <a:txBody>
                    <a:bodyPr/>
                    <a:lstStyle/>
                    <a:p>
                      <a:pPr algn="ctr" latinLnBrk="0">
                        <a:lnSpc>
                          <a:spcPct val="107000"/>
                        </a:lnSpc>
                        <a:spcAft>
                          <a:spcPts val="0"/>
                        </a:spcAft>
                      </a:pPr>
                      <a:r>
                        <a:rPr lang="en-US" sz="1100" kern="0" dirty="0">
                          <a:effectLst/>
                        </a:rPr>
                        <a:t>    INTRCPT2, </a:t>
                      </a:r>
                      <a:r>
                        <a:rPr lang="ko-KR" sz="1100" kern="0" dirty="0" err="1">
                          <a:effectLst/>
                        </a:rPr>
                        <a:t>γ</a:t>
                      </a:r>
                      <a:r>
                        <a:rPr lang="en-US" sz="750" kern="0" baseline="-25000" dirty="0">
                          <a:effectLst/>
                        </a:rPr>
                        <a:t>00</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89.04702</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0.859724</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dirty="0">
                          <a:effectLst/>
                        </a:rPr>
                        <a:t>103.576</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dirty="0">
                          <a:effectLst/>
                        </a:rPr>
                        <a:t>17</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dirty="0">
                          <a:effectLst/>
                        </a:rPr>
                        <a:t>&lt;0.001</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xmlns="" val="1417210732"/>
                  </a:ext>
                </a:extLst>
              </a:tr>
              <a:tr h="659302">
                <a:tc>
                  <a:txBody>
                    <a:bodyPr/>
                    <a:lstStyle/>
                    <a:p>
                      <a:pPr algn="ctr" latinLnBrk="0">
                        <a:lnSpc>
                          <a:spcPct val="107000"/>
                        </a:lnSpc>
                        <a:spcAft>
                          <a:spcPts val="0"/>
                        </a:spcAft>
                      </a:pPr>
                      <a:r>
                        <a:rPr lang="en-US" sz="1100" b="1" kern="0" dirty="0">
                          <a:solidFill>
                            <a:schemeClr val="bg1"/>
                          </a:solidFill>
                          <a:effectLst/>
                        </a:rPr>
                        <a:t>Random Effect</a:t>
                      </a:r>
                      <a:endParaRPr lang="ko-KR" sz="1000" b="1"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a:txBody>
                    <a:bodyPr/>
                    <a:lstStyle/>
                    <a:p>
                      <a:pPr algn="ctr" latinLnBrk="0">
                        <a:lnSpc>
                          <a:spcPct val="107000"/>
                        </a:lnSpc>
                        <a:spcAft>
                          <a:spcPts val="0"/>
                        </a:spcAft>
                      </a:pPr>
                      <a:r>
                        <a:rPr lang="en-US" sz="1100" b="1" kern="0">
                          <a:solidFill>
                            <a:schemeClr val="bg1"/>
                          </a:solidFill>
                          <a:effectLst/>
                        </a:rPr>
                        <a:t>Standard</a:t>
                      </a:r>
                      <a:endParaRPr lang="ko-KR" sz="1000" b="1" kern="100">
                        <a:solidFill>
                          <a:schemeClr val="bg1"/>
                        </a:solidFill>
                        <a:effectLst/>
                      </a:endParaRPr>
                    </a:p>
                    <a:p>
                      <a:pPr algn="ctr" latinLnBrk="1">
                        <a:lnSpc>
                          <a:spcPct val="107000"/>
                        </a:lnSpc>
                        <a:spcAft>
                          <a:spcPts val="0"/>
                        </a:spcAft>
                      </a:pPr>
                      <a:r>
                        <a:rPr lang="en-US" sz="1100" b="1" kern="0">
                          <a:solidFill>
                            <a:schemeClr val="bg1"/>
                          </a:solidFill>
                          <a:effectLst/>
                        </a:rPr>
                        <a:t> Deviation</a:t>
                      </a:r>
                      <a:endParaRPr lang="ko-KR" sz="1000" b="1" kern="10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a:txBody>
                    <a:bodyPr/>
                    <a:lstStyle/>
                    <a:p>
                      <a:pPr algn="ctr" latinLnBrk="0">
                        <a:lnSpc>
                          <a:spcPct val="107000"/>
                        </a:lnSpc>
                        <a:spcAft>
                          <a:spcPts val="0"/>
                        </a:spcAft>
                      </a:pPr>
                      <a:r>
                        <a:rPr lang="en-US" sz="1100" b="1" kern="0" dirty="0">
                          <a:solidFill>
                            <a:schemeClr val="bg1"/>
                          </a:solidFill>
                          <a:effectLst/>
                        </a:rPr>
                        <a:t>Variance</a:t>
                      </a:r>
                      <a:endParaRPr lang="ko-KR" sz="1000" b="1" kern="100" dirty="0">
                        <a:solidFill>
                          <a:schemeClr val="bg1"/>
                        </a:solidFill>
                        <a:effectLst/>
                      </a:endParaRPr>
                    </a:p>
                    <a:p>
                      <a:pPr algn="ctr" latinLnBrk="1">
                        <a:lnSpc>
                          <a:spcPct val="107000"/>
                        </a:lnSpc>
                        <a:spcAft>
                          <a:spcPts val="0"/>
                        </a:spcAft>
                      </a:pPr>
                      <a:r>
                        <a:rPr lang="en-US" sz="1100" b="1" kern="0" dirty="0">
                          <a:solidFill>
                            <a:schemeClr val="bg1"/>
                          </a:solidFill>
                          <a:effectLst/>
                        </a:rPr>
                        <a:t> Component</a:t>
                      </a:r>
                      <a:endParaRPr lang="ko-KR" sz="1000" b="1"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a:txBody>
                    <a:bodyPr/>
                    <a:lstStyle/>
                    <a:p>
                      <a:pPr algn="ctr" latinLnBrk="0">
                        <a:lnSpc>
                          <a:spcPct val="107000"/>
                        </a:lnSpc>
                        <a:spcAft>
                          <a:spcPts val="0"/>
                        </a:spcAft>
                      </a:pPr>
                      <a:r>
                        <a:rPr lang="en-US" sz="1100" b="1" kern="0" dirty="0">
                          <a:solidFill>
                            <a:schemeClr val="bg1"/>
                          </a:solidFill>
                          <a:effectLst/>
                        </a:rPr>
                        <a:t>  </a:t>
                      </a:r>
                      <a:r>
                        <a:rPr lang="en-US" sz="1100" b="1" kern="0" dirty="0" err="1">
                          <a:solidFill>
                            <a:schemeClr val="bg1"/>
                          </a:solidFill>
                          <a:effectLst/>
                        </a:rPr>
                        <a:t>d.f.</a:t>
                      </a:r>
                      <a:endParaRPr lang="ko-KR" sz="1000" b="1"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a:txBody>
                    <a:bodyPr/>
                    <a:lstStyle/>
                    <a:p>
                      <a:pPr algn="ctr" latinLnBrk="0">
                        <a:lnSpc>
                          <a:spcPct val="107000"/>
                        </a:lnSpc>
                        <a:spcAft>
                          <a:spcPts val="0"/>
                        </a:spcAft>
                      </a:pPr>
                      <a:r>
                        <a:rPr lang="ko-KR" sz="1100" b="1" kern="0" dirty="0" err="1">
                          <a:solidFill>
                            <a:schemeClr val="bg1"/>
                          </a:solidFill>
                          <a:effectLst/>
                        </a:rPr>
                        <a:t>χ</a:t>
                      </a:r>
                      <a:r>
                        <a:rPr lang="en-US" sz="750" b="1" kern="0" baseline="30000" dirty="0">
                          <a:solidFill>
                            <a:schemeClr val="bg1"/>
                          </a:solidFill>
                          <a:effectLst/>
                        </a:rPr>
                        <a:t>2</a:t>
                      </a:r>
                      <a:endParaRPr lang="ko-KR" sz="1000" b="1"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a:txBody>
                    <a:bodyPr/>
                    <a:lstStyle/>
                    <a:p>
                      <a:pPr algn="ctr" latinLnBrk="0">
                        <a:lnSpc>
                          <a:spcPct val="107000"/>
                        </a:lnSpc>
                        <a:spcAft>
                          <a:spcPts val="0"/>
                        </a:spcAft>
                      </a:pPr>
                      <a:r>
                        <a:rPr lang="en-US" sz="1100" b="1" kern="0" dirty="0">
                          <a:solidFill>
                            <a:schemeClr val="bg1"/>
                          </a:solidFill>
                          <a:effectLst/>
                        </a:rPr>
                        <a:t>p-value</a:t>
                      </a:r>
                      <a:endParaRPr lang="ko-KR" sz="1000" b="1"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xmlns="" val="2774186951"/>
                  </a:ext>
                </a:extLst>
              </a:tr>
              <a:tr h="315917">
                <a:tc>
                  <a:txBody>
                    <a:bodyPr/>
                    <a:lstStyle/>
                    <a:p>
                      <a:pPr algn="ctr" latinLnBrk="0">
                        <a:lnSpc>
                          <a:spcPct val="107000"/>
                        </a:lnSpc>
                        <a:spcAft>
                          <a:spcPts val="0"/>
                        </a:spcAft>
                      </a:pPr>
                      <a:r>
                        <a:rPr lang="en-US" sz="1100" kern="0" dirty="0">
                          <a:effectLst/>
                        </a:rPr>
                        <a:t>INTRCPT1, u</a:t>
                      </a:r>
                      <a:r>
                        <a:rPr lang="en-US" sz="750" kern="0" baseline="-25000" dirty="0">
                          <a:effectLst/>
                        </a:rPr>
                        <a:t>0</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3.71355</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13.79049</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17</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866.4816</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&lt;0.001</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xmlns="" val="2481602460"/>
                  </a:ext>
                </a:extLst>
              </a:tr>
              <a:tr h="315917">
                <a:tc>
                  <a:txBody>
                    <a:bodyPr/>
                    <a:lstStyle/>
                    <a:p>
                      <a:pPr algn="ctr" latinLnBrk="0">
                        <a:lnSpc>
                          <a:spcPct val="107000"/>
                        </a:lnSpc>
                        <a:spcAft>
                          <a:spcPts val="0"/>
                        </a:spcAft>
                      </a:pPr>
                      <a:r>
                        <a:rPr lang="en-US" sz="1100" kern="0">
                          <a:effectLst/>
                        </a:rPr>
                        <a:t>level-1, r</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17.07474</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en-US" sz="1100" kern="0">
                          <a:effectLst/>
                        </a:rPr>
                        <a:t>291.5469</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ko-KR" sz="1100" kern="0">
                          <a:effectLst/>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ko-KR" sz="1100" kern="0" dirty="0">
                          <a:effectLst/>
                        </a:rPr>
                        <a:t>　</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latinLnBrk="0">
                        <a:lnSpc>
                          <a:spcPct val="107000"/>
                        </a:lnSpc>
                        <a:spcAft>
                          <a:spcPts val="0"/>
                        </a:spcAft>
                      </a:pPr>
                      <a:r>
                        <a:rPr lang="ko-KR" sz="1100" kern="0" dirty="0">
                          <a:effectLst/>
                        </a:rPr>
                        <a:t>　</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xmlns="" val="2516766553"/>
                  </a:ext>
                </a:extLst>
              </a:tr>
              <a:tr h="315917">
                <a:tc gridSpan="3">
                  <a:txBody>
                    <a:bodyPr/>
                    <a:lstStyle/>
                    <a:p>
                      <a:pPr algn="ctr" latinLnBrk="0">
                        <a:lnSpc>
                          <a:spcPct val="107000"/>
                        </a:lnSpc>
                        <a:spcAft>
                          <a:spcPts val="0"/>
                        </a:spcAft>
                      </a:pPr>
                      <a:r>
                        <a:rPr lang="en-US" sz="1100" kern="0" dirty="0">
                          <a:solidFill>
                            <a:schemeClr val="bg1"/>
                          </a:solidFill>
                          <a:effectLst/>
                        </a:rPr>
                        <a:t>Random level-1 coefficient</a:t>
                      </a:r>
                      <a:endParaRPr lang="ko-KR" sz="1000"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latinLnBrk="0">
                        <a:lnSpc>
                          <a:spcPct val="107000"/>
                        </a:lnSpc>
                        <a:spcAft>
                          <a:spcPts val="0"/>
                        </a:spcAft>
                      </a:pPr>
                      <a:r>
                        <a:rPr lang="en-US" sz="1100" kern="0" dirty="0">
                          <a:solidFill>
                            <a:schemeClr val="bg1"/>
                          </a:solidFill>
                          <a:effectLst/>
                        </a:rPr>
                        <a:t>  Reliability estimate</a:t>
                      </a:r>
                      <a:endParaRPr lang="ko-KR" sz="1000"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2174583873"/>
                  </a:ext>
                </a:extLst>
              </a:tr>
              <a:tr h="315917">
                <a:tc gridSpan="3">
                  <a:txBody>
                    <a:bodyPr/>
                    <a:lstStyle/>
                    <a:p>
                      <a:pPr algn="ctr" latinLnBrk="0">
                        <a:lnSpc>
                          <a:spcPct val="107000"/>
                        </a:lnSpc>
                        <a:spcAft>
                          <a:spcPts val="0"/>
                        </a:spcAft>
                      </a:pPr>
                      <a:r>
                        <a:rPr lang="en-US" sz="1100" kern="0">
                          <a:effectLst/>
                        </a:rPr>
                        <a:t>INTRCPT1,</a:t>
                      </a:r>
                      <a:r>
                        <a:rPr lang="ko-KR" sz="1100" kern="0">
                          <a:effectLst/>
                        </a:rPr>
                        <a:t>β</a:t>
                      </a:r>
                      <a:r>
                        <a:rPr lang="en-US" sz="750" kern="0" baseline="-25000">
                          <a:effectLst/>
                        </a:rPr>
                        <a:t>0</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latinLnBrk="0">
                        <a:lnSpc>
                          <a:spcPct val="107000"/>
                        </a:lnSpc>
                        <a:spcAft>
                          <a:spcPts val="0"/>
                        </a:spcAft>
                      </a:pPr>
                      <a:r>
                        <a:rPr lang="en-US" sz="1100" kern="0" dirty="0">
                          <a:effectLst/>
                        </a:rPr>
                        <a:t>0.979</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3232328083"/>
                  </a:ext>
                </a:extLst>
              </a:tr>
              <a:tr h="344603">
                <a:tc gridSpan="6">
                  <a:txBody>
                    <a:bodyPr/>
                    <a:lstStyle/>
                    <a:p>
                      <a:pPr algn="l" latinLnBrk="0">
                        <a:lnSpc>
                          <a:spcPct val="107000"/>
                        </a:lnSpc>
                        <a:spcAft>
                          <a:spcPts val="0"/>
                        </a:spcAft>
                      </a:pPr>
                      <a:r>
                        <a:rPr lang="en-US" sz="1200" kern="0" dirty="0">
                          <a:solidFill>
                            <a:schemeClr val="bg1"/>
                          </a:solidFill>
                          <a:effectLst/>
                        </a:rPr>
                        <a:t>Statistics for current covariance components model</a:t>
                      </a:r>
                      <a:endParaRPr lang="ko-KR" sz="1000" kern="100" dirty="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2673974169"/>
                  </a:ext>
                </a:extLst>
              </a:tr>
              <a:tr h="315917">
                <a:tc gridSpan="6">
                  <a:txBody>
                    <a:bodyPr/>
                    <a:lstStyle/>
                    <a:p>
                      <a:pPr algn="l" latinLnBrk="0">
                        <a:lnSpc>
                          <a:spcPct val="107000"/>
                        </a:lnSpc>
                        <a:spcAft>
                          <a:spcPts val="0"/>
                        </a:spcAft>
                      </a:pPr>
                      <a:r>
                        <a:rPr lang="en-US" sz="1100" kern="0" dirty="0">
                          <a:effectLst/>
                        </a:rPr>
                        <a:t>Deviance = 215782.155196</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3116035569"/>
                  </a:ext>
                </a:extLst>
              </a:tr>
              <a:tr h="315917">
                <a:tc gridSpan="6">
                  <a:txBody>
                    <a:bodyPr/>
                    <a:lstStyle/>
                    <a:p>
                      <a:pPr algn="l" latinLnBrk="0">
                        <a:lnSpc>
                          <a:spcPct val="107000"/>
                        </a:lnSpc>
                        <a:spcAft>
                          <a:spcPts val="0"/>
                        </a:spcAft>
                      </a:pPr>
                      <a:r>
                        <a:rPr lang="en-US" sz="1100" kern="0" dirty="0">
                          <a:effectLst/>
                        </a:rPr>
                        <a:t>Number of estimated parameters = 2</a:t>
                      </a:r>
                      <a:endParaRPr lang="ko-KR" sz="1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solidFill>
                      <a:schemeClr val="accent1">
                        <a:lumMod val="20000"/>
                        <a:lumOff val="80000"/>
                      </a:schemeClr>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239915127"/>
                  </a:ext>
                </a:extLst>
              </a:tr>
            </a:tbl>
          </a:graphicData>
        </a:graphic>
      </p:graphicFrame>
    </p:spTree>
    <p:extLst>
      <p:ext uri="{BB962C8B-B14F-4D97-AF65-F5344CB8AC3E}">
        <p14:creationId xmlns:p14="http://schemas.microsoft.com/office/powerpoint/2010/main" val="1940373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9900" y="352425"/>
            <a:ext cx="10515600" cy="1325563"/>
          </a:xfrm>
        </p:spPr>
        <p:txBody>
          <a:bodyPr>
            <a:normAutofit/>
          </a:bodyPr>
          <a:lstStyle/>
          <a:p>
            <a:r>
              <a:rPr lang="en-US" altLang="ko-KR" sz="3600" dirty="0" smtClean="0">
                <a:latin typeface="Times New Roman" panose="02020603050405020304" pitchFamily="18" charset="0"/>
                <a:cs typeface="Times New Roman" panose="02020603050405020304" pitchFamily="18" charset="0"/>
              </a:rPr>
              <a:t>Multi-level analysis results (2-level, conditional model)</a:t>
            </a:r>
            <a:r>
              <a:rPr lang="en-US" altLang="ko-KR" sz="2400" dirty="0" smtClean="0"/>
              <a:t/>
            </a:r>
            <a:br>
              <a:rPr lang="en-US" altLang="ko-KR" sz="2400" dirty="0" smtClean="0"/>
            </a:br>
            <a:r>
              <a:rPr lang="en-US" altLang="ko-KR" sz="2400" dirty="0" smtClean="0"/>
              <a:t>Children’s happiness level between countries and within countries</a:t>
            </a:r>
            <a:endParaRPr lang="ko-KR" altLang="en-US" sz="2400" dirty="0"/>
          </a:p>
        </p:txBody>
      </p:sp>
      <p:graphicFrame>
        <p:nvGraphicFramePr>
          <p:cNvPr id="3" name="표 2"/>
          <p:cNvGraphicFramePr>
            <a:graphicFrameLocks noGrp="1"/>
          </p:cNvGraphicFramePr>
          <p:nvPr>
            <p:extLst/>
          </p:nvPr>
        </p:nvGraphicFramePr>
        <p:xfrm>
          <a:off x="596900" y="1945587"/>
          <a:ext cx="4114800" cy="3383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4207498792"/>
                    </a:ext>
                  </a:extLst>
                </a:gridCol>
              </a:tblGrid>
              <a:tr h="2404534">
                <a:tc>
                  <a:txBody>
                    <a:bodyPr/>
                    <a:lstStyle/>
                    <a:p>
                      <a:r>
                        <a:rPr lang="en-US" altLang="ko-KR" b="1" dirty="0" smtClean="0">
                          <a:solidFill>
                            <a:schemeClr val="accent1"/>
                          </a:solidFill>
                        </a:rPr>
                        <a:t>Mixed Model</a:t>
                      </a:r>
                    </a:p>
                    <a:p>
                      <a:r>
                        <a:rPr lang="en-US" altLang="ko-KR" dirty="0" smtClean="0">
                          <a:solidFill>
                            <a:schemeClr val="accent1"/>
                          </a:solidFill>
                        </a:rPr>
                        <a:t>    </a:t>
                      </a:r>
                      <a:r>
                        <a:rPr lang="en-US" altLang="ko-KR" i="1" dirty="0" err="1" smtClean="0">
                          <a:solidFill>
                            <a:schemeClr val="accent1"/>
                          </a:solidFill>
                        </a:rPr>
                        <a:t>SWBS</a:t>
                      </a:r>
                      <a:r>
                        <a:rPr lang="en-US" altLang="ko-KR" i="1" baseline="-25000" dirty="0" err="1" smtClean="0">
                          <a:solidFill>
                            <a:schemeClr val="accent1"/>
                          </a:solidFill>
                        </a:rPr>
                        <a:t>ij</a:t>
                      </a: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00</a:t>
                      </a:r>
                      <a:r>
                        <a:rPr lang="el-GR" altLang="ko-KR" dirty="0" smtClean="0">
                          <a:solidFill>
                            <a:schemeClr val="accent1"/>
                          </a:solidFill>
                        </a:rPr>
                        <a:t> </a:t>
                      </a:r>
                      <a:br>
                        <a:rPr lang="el-GR" altLang="ko-KR" dirty="0" smtClean="0">
                          <a:solidFill>
                            <a:schemeClr val="accent1"/>
                          </a:solidFill>
                        </a:rPr>
                      </a:br>
                      <a:r>
                        <a:rPr lang="el-GR"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10</a:t>
                      </a:r>
                      <a:r>
                        <a:rPr lang="el-GR" altLang="ko-KR" dirty="0" smtClean="0">
                          <a:solidFill>
                            <a:schemeClr val="accent1"/>
                          </a:solidFill>
                        </a:rPr>
                        <a:t>*</a:t>
                      </a:r>
                      <a:r>
                        <a:rPr lang="en-US" altLang="ko-KR" i="1" dirty="0" err="1" smtClean="0">
                          <a:solidFill>
                            <a:schemeClr val="accent1"/>
                          </a:solidFill>
                        </a:rPr>
                        <a:t>FamilyRelationships</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20</a:t>
                      </a:r>
                      <a:r>
                        <a:rPr lang="el-GR" altLang="ko-KR" dirty="0" smtClean="0">
                          <a:solidFill>
                            <a:schemeClr val="accent1"/>
                          </a:solidFill>
                        </a:rPr>
                        <a:t>*</a:t>
                      </a:r>
                      <a:r>
                        <a:rPr lang="en-US" altLang="ko-KR" i="1" dirty="0" err="1" smtClean="0">
                          <a:solidFill>
                            <a:schemeClr val="accent1"/>
                          </a:solidFill>
                        </a:rPr>
                        <a:t>HomeSafety</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30</a:t>
                      </a:r>
                      <a:r>
                        <a:rPr lang="el-GR" altLang="ko-KR" dirty="0" smtClean="0">
                          <a:solidFill>
                            <a:schemeClr val="accent1"/>
                          </a:solidFill>
                        </a:rPr>
                        <a:t>*</a:t>
                      </a:r>
                      <a:r>
                        <a:rPr lang="en-US" altLang="ko-KR" i="1" dirty="0" err="1" smtClean="0">
                          <a:solidFill>
                            <a:schemeClr val="accent1"/>
                          </a:solidFill>
                        </a:rPr>
                        <a:t>AccessMaterials</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40</a:t>
                      </a:r>
                      <a:r>
                        <a:rPr lang="el-GR" altLang="ko-KR" dirty="0" smtClean="0">
                          <a:solidFill>
                            <a:schemeClr val="accent1"/>
                          </a:solidFill>
                        </a:rPr>
                        <a:t>*</a:t>
                      </a:r>
                      <a:r>
                        <a:rPr lang="en-US" altLang="ko-KR" i="1" dirty="0" err="1" smtClean="0">
                          <a:solidFill>
                            <a:schemeClr val="accent1"/>
                          </a:solidFill>
                        </a:rPr>
                        <a:t>SchoolRelationship</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50</a:t>
                      </a:r>
                      <a:r>
                        <a:rPr lang="el-GR" altLang="ko-KR" dirty="0" smtClean="0">
                          <a:solidFill>
                            <a:schemeClr val="accent1"/>
                          </a:solidFill>
                        </a:rPr>
                        <a:t>*</a:t>
                      </a:r>
                      <a:r>
                        <a:rPr lang="en-US" altLang="ko-KR" i="1" dirty="0" err="1" smtClean="0">
                          <a:solidFill>
                            <a:schemeClr val="accent1"/>
                          </a:solidFill>
                        </a:rPr>
                        <a:t>Bullying</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60</a:t>
                      </a:r>
                      <a:r>
                        <a:rPr lang="el-GR" altLang="ko-KR" dirty="0" smtClean="0">
                          <a:solidFill>
                            <a:schemeClr val="accent1"/>
                          </a:solidFill>
                        </a:rPr>
                        <a:t>*</a:t>
                      </a:r>
                      <a:r>
                        <a:rPr lang="en-US" altLang="ko-KR" i="1" dirty="0" err="1" smtClean="0">
                          <a:solidFill>
                            <a:schemeClr val="accent1"/>
                          </a:solidFill>
                        </a:rPr>
                        <a:t>SchoolSafety</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70</a:t>
                      </a:r>
                      <a:r>
                        <a:rPr lang="el-GR" altLang="ko-KR" dirty="0" smtClean="0">
                          <a:solidFill>
                            <a:schemeClr val="accent1"/>
                          </a:solidFill>
                        </a:rPr>
                        <a:t>*</a:t>
                      </a:r>
                      <a:r>
                        <a:rPr lang="en-US" altLang="ko-KR" i="1" dirty="0" err="1" smtClean="0">
                          <a:solidFill>
                            <a:schemeClr val="accent1"/>
                          </a:solidFill>
                        </a:rPr>
                        <a:t>AreaToPlay</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80</a:t>
                      </a:r>
                      <a:r>
                        <a:rPr lang="el-GR" altLang="ko-KR" dirty="0" smtClean="0">
                          <a:solidFill>
                            <a:schemeClr val="accent1"/>
                          </a:solidFill>
                        </a:rPr>
                        <a:t>*</a:t>
                      </a:r>
                      <a:r>
                        <a:rPr lang="en-US" altLang="ko-KR" i="1" dirty="0" err="1" smtClean="0">
                          <a:solidFill>
                            <a:schemeClr val="accent1"/>
                          </a:solidFill>
                        </a:rPr>
                        <a:t>CommunitySafety</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l-GR" altLang="ko-KR" i="1" dirty="0" smtClean="0">
                          <a:solidFill>
                            <a:schemeClr val="accent1"/>
                          </a:solidFill>
                        </a:rPr>
                        <a:t>γ</a:t>
                      </a:r>
                      <a:r>
                        <a:rPr lang="el-GR" altLang="ko-KR" i="1" baseline="-25000" dirty="0" smtClean="0">
                          <a:solidFill>
                            <a:schemeClr val="accent1"/>
                          </a:solidFill>
                        </a:rPr>
                        <a:t>90</a:t>
                      </a:r>
                      <a:r>
                        <a:rPr lang="el-GR" altLang="ko-KR" dirty="0" smtClean="0">
                          <a:solidFill>
                            <a:schemeClr val="accent1"/>
                          </a:solidFill>
                        </a:rPr>
                        <a:t>*</a:t>
                      </a:r>
                      <a:r>
                        <a:rPr lang="en-US" altLang="ko-KR" i="1" dirty="0" err="1" smtClean="0">
                          <a:solidFill>
                            <a:schemeClr val="accent1"/>
                          </a:solidFill>
                        </a:rPr>
                        <a:t>Sex</a:t>
                      </a:r>
                      <a:r>
                        <a:rPr lang="en-US" altLang="ko-KR" i="1" baseline="-25000" dirty="0" err="1" smtClean="0">
                          <a:solidFill>
                            <a:schemeClr val="accent1"/>
                          </a:solidFill>
                        </a:rPr>
                        <a:t>ij</a:t>
                      </a:r>
                      <a:r>
                        <a:rPr lang="en-US" altLang="ko-KR" dirty="0" smtClean="0">
                          <a:solidFill>
                            <a:schemeClr val="accent1"/>
                          </a:solidFill>
                        </a:rPr>
                        <a:t> </a:t>
                      </a:r>
                      <a:br>
                        <a:rPr lang="en-US" altLang="ko-KR" dirty="0" smtClean="0">
                          <a:solidFill>
                            <a:schemeClr val="accent1"/>
                          </a:solidFill>
                        </a:rPr>
                      </a:br>
                      <a:r>
                        <a:rPr lang="en-US" altLang="ko-KR" dirty="0" smtClean="0">
                          <a:solidFill>
                            <a:schemeClr val="accent1"/>
                          </a:solidFill>
                        </a:rPr>
                        <a:t>     + </a:t>
                      </a:r>
                      <a:r>
                        <a:rPr lang="en-US" altLang="ko-KR" i="1" dirty="0" smtClean="0">
                          <a:solidFill>
                            <a:schemeClr val="accent1"/>
                          </a:solidFill>
                        </a:rPr>
                        <a:t>u</a:t>
                      </a:r>
                      <a:r>
                        <a:rPr lang="en-US" altLang="ko-KR" i="1" baseline="-25000" dirty="0" smtClean="0">
                          <a:solidFill>
                            <a:schemeClr val="accent1"/>
                          </a:solidFill>
                        </a:rPr>
                        <a:t>0j</a:t>
                      </a:r>
                      <a:r>
                        <a:rPr lang="en-US" altLang="ko-KR" dirty="0" smtClean="0">
                          <a:solidFill>
                            <a:schemeClr val="accent1"/>
                          </a:solidFill>
                        </a:rPr>
                        <a:t>+ </a:t>
                      </a:r>
                      <a:r>
                        <a:rPr lang="en-US" altLang="ko-KR" i="1" dirty="0" err="1" smtClean="0">
                          <a:solidFill>
                            <a:schemeClr val="accent1"/>
                          </a:solidFill>
                        </a:rPr>
                        <a:t>r</a:t>
                      </a:r>
                      <a:r>
                        <a:rPr lang="en-US" altLang="ko-KR" i="1" baseline="-25000" dirty="0" err="1" smtClean="0">
                          <a:solidFill>
                            <a:schemeClr val="accent1"/>
                          </a:solidFill>
                        </a:rPr>
                        <a:t>ij</a:t>
                      </a:r>
                      <a:endParaRPr lang="ko-KR"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60024136"/>
                  </a:ext>
                </a:extLst>
              </a:tr>
            </a:tbl>
          </a:graphicData>
        </a:graphic>
      </p:graphicFrame>
      <mc:AlternateContent xmlns:mc="http://schemas.openxmlformats.org/markup-compatibility/2006">
        <mc:Choice xmlns:a14="http://schemas.microsoft.com/office/drawing/2010/main" Requires="a14">
          <p:graphicFrame>
            <p:nvGraphicFramePr>
              <p:cNvPr id="4" name="표 3"/>
              <p:cNvGraphicFramePr>
                <a:graphicFrameLocks noGrp="1"/>
              </p:cNvGraphicFramePr>
              <p:nvPr>
                <p:extLst/>
              </p:nvPr>
            </p:nvGraphicFramePr>
            <p:xfrm>
              <a:off x="596900" y="5456766"/>
              <a:ext cx="4114800" cy="116001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4207498792"/>
                        </a:ext>
                      </a:extLst>
                    </a:gridCol>
                  </a:tblGrid>
                  <a:tr h="982134">
                    <a:tc>
                      <a:txBody>
                        <a:bodyPr/>
                        <a:lstStyle/>
                        <a:p>
                          <a:r>
                            <a:rPr lang="en-US" altLang="ko-KR" dirty="0" smtClean="0">
                              <a:solidFill>
                                <a:schemeClr val="accent1"/>
                              </a:solidFill>
                            </a:rPr>
                            <a:t>Intra Correlation Coefficient(ICC)</a:t>
                          </a:r>
                        </a:p>
                        <a:p>
                          <a:endParaRPr lang="en-US" altLang="ko-KR" dirty="0" smtClean="0">
                            <a:solidFill>
                              <a:schemeClr val="accent1"/>
                            </a:solidFill>
                          </a:endParaRPr>
                        </a:p>
                        <a:p>
                          <a:pPr/>
                          <a14:m>
                            <m:oMathPara xmlns:m="http://schemas.openxmlformats.org/officeDocument/2006/math">
                              <m:oMathParaPr>
                                <m:jc m:val="centerGroup"/>
                              </m:oMathParaPr>
                              <m:oMath xmlns:m="http://schemas.openxmlformats.org/officeDocument/2006/math">
                                <m:r>
                                  <a:rPr lang="en-US" altLang="ko-KR" b="1" i="1" smtClean="0">
                                    <a:solidFill>
                                      <a:schemeClr val="accent1"/>
                                    </a:solidFill>
                                    <a:latin typeface="Cambria Math" panose="02040503050406030204" pitchFamily="18" charset="0"/>
                                  </a:rPr>
                                  <m:t>𝑰𝑪𝑪</m:t>
                                </m:r>
                                <m:r>
                                  <a:rPr lang="en-US" altLang="ko-KR" b="1" i="1" smtClean="0">
                                    <a:solidFill>
                                      <a:schemeClr val="accent1"/>
                                    </a:solidFill>
                                    <a:latin typeface="Cambria Math" panose="02040503050406030204" pitchFamily="18" charset="0"/>
                                  </a:rPr>
                                  <m:t>= </m:t>
                                </m:r>
                                <m:f>
                                  <m:fPr>
                                    <m:ctrlPr>
                                      <a:rPr lang="en-US" altLang="ko-KR" b="1" i="1" smtClean="0">
                                        <a:solidFill>
                                          <a:schemeClr val="accent1"/>
                                        </a:solidFill>
                                        <a:latin typeface="Cambria Math" panose="02040503050406030204" pitchFamily="18" charset="0"/>
                                      </a:rPr>
                                    </m:ctrlPr>
                                  </m:fPr>
                                  <m:num>
                                    <m:r>
                                      <a:rPr lang="en-US" altLang="ko-KR" b="1" i="1" smtClean="0">
                                        <a:solidFill>
                                          <a:schemeClr val="accent1"/>
                                        </a:solidFill>
                                        <a:latin typeface="Cambria Math" panose="02040503050406030204" pitchFamily="18" charset="0"/>
                                      </a:rPr>
                                      <m:t>𝟗</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𝟐</m:t>
                                    </m:r>
                                  </m:num>
                                  <m:den>
                                    <m:r>
                                      <a:rPr lang="en-US" altLang="ko-KR" b="1" i="1" smtClean="0">
                                        <a:solidFill>
                                          <a:schemeClr val="accent1"/>
                                        </a:solidFill>
                                        <a:latin typeface="Cambria Math" panose="02040503050406030204" pitchFamily="18" charset="0"/>
                                      </a:rPr>
                                      <m:t>𝟗</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𝟐</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𝟐𝟎𝟓</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𝟔</m:t>
                                    </m:r>
                                  </m:den>
                                </m:f>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𝟒</m:t>
                                </m:r>
                                <m:r>
                                  <a:rPr lang="en-US" altLang="ko-KR" b="1" i="1" smtClean="0">
                                    <a:solidFill>
                                      <a:schemeClr val="accent1"/>
                                    </a:solidFill>
                                    <a:latin typeface="Cambria Math" panose="02040503050406030204" pitchFamily="18" charset="0"/>
                                  </a:rPr>
                                  <m:t>.</m:t>
                                </m:r>
                                <m:r>
                                  <a:rPr lang="en-US" altLang="ko-KR" b="1" i="1" smtClean="0">
                                    <a:solidFill>
                                      <a:schemeClr val="accent1"/>
                                    </a:solidFill>
                                    <a:latin typeface="Cambria Math" panose="02040503050406030204" pitchFamily="18" charset="0"/>
                                  </a:rPr>
                                  <m:t>𝟐𝟖</m:t>
                                </m:r>
                              </m:oMath>
                            </m:oMathPara>
                          </a14:m>
                          <a:endParaRPr lang="ko-KR"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60024136"/>
                      </a:ext>
                    </a:extLst>
                  </a:tr>
                </a:tbl>
              </a:graphicData>
            </a:graphic>
          </p:graphicFrame>
        </mc:Choice>
        <mc:Fallback>
          <p:graphicFrame>
            <p:nvGraphicFramePr>
              <p:cNvPr id="4" name="표 3"/>
              <p:cNvGraphicFramePr>
                <a:graphicFrameLocks noGrp="1"/>
              </p:cNvGraphicFramePr>
              <p:nvPr>
                <p:extLst/>
              </p:nvPr>
            </p:nvGraphicFramePr>
            <p:xfrm>
              <a:off x="596900" y="5456766"/>
              <a:ext cx="4114800" cy="116001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a14="http://schemas.microsoft.com/office/drawing/2010/main" xmlns="" val="4207498792"/>
                        </a:ext>
                      </a:extLst>
                    </a:gridCol>
                  </a:tblGrid>
                  <a:tr h="1160018">
                    <a:tc>
                      <a:txBody>
                        <a:bodyPr/>
                        <a:lstStyle/>
                        <a:p>
                          <a:endParaRPr lang="ko-K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148" t="-2618" r="-296" b="-1047"/>
                          </a:stretch>
                        </a:blipFill>
                      </a:tcPr>
                    </a:tc>
                    <a:extLst>
                      <a:ext uri="{0D108BD9-81ED-4DB2-BD59-A6C34878D82A}">
                        <a16:rowId xmlns:a16="http://schemas.microsoft.com/office/drawing/2014/main" xmlns:a14="http://schemas.microsoft.com/office/drawing/2010/main" xmlns="" val="3660024136"/>
                      </a:ext>
                    </a:extLst>
                  </a:tr>
                </a:tbl>
              </a:graphicData>
            </a:graphic>
          </p:graphicFrame>
        </mc:Fallback>
      </mc:AlternateContent>
      <p:graphicFrame>
        <p:nvGraphicFramePr>
          <p:cNvPr id="5" name="표 4"/>
          <p:cNvGraphicFramePr>
            <a:graphicFrameLocks noGrp="1"/>
          </p:cNvGraphicFramePr>
          <p:nvPr>
            <p:extLst/>
          </p:nvPr>
        </p:nvGraphicFramePr>
        <p:xfrm>
          <a:off x="5086340" y="1945587"/>
          <a:ext cx="6661159" cy="4671195"/>
        </p:xfrm>
        <a:graphic>
          <a:graphicData uri="http://schemas.openxmlformats.org/drawingml/2006/table">
            <a:tbl>
              <a:tblPr firstRow="1" bandRow="1">
                <a:tableStyleId>{5C22544A-7EE6-4342-B048-85BDC9FD1C3A}</a:tableStyleId>
              </a:tblPr>
              <a:tblGrid>
                <a:gridCol w="1619260">
                  <a:extLst>
                    <a:ext uri="{9D8B030D-6E8A-4147-A177-3AD203B41FA5}">
                      <a16:colId xmlns:a16="http://schemas.microsoft.com/office/drawing/2014/main" xmlns="" val="2982750192"/>
                    </a:ext>
                  </a:extLst>
                </a:gridCol>
                <a:gridCol w="1104900">
                  <a:extLst>
                    <a:ext uri="{9D8B030D-6E8A-4147-A177-3AD203B41FA5}">
                      <a16:colId xmlns:a16="http://schemas.microsoft.com/office/drawing/2014/main" xmlns="" val="3657122429"/>
                    </a:ext>
                  </a:extLst>
                </a:gridCol>
                <a:gridCol w="990600">
                  <a:extLst>
                    <a:ext uri="{9D8B030D-6E8A-4147-A177-3AD203B41FA5}">
                      <a16:colId xmlns:a16="http://schemas.microsoft.com/office/drawing/2014/main" xmlns="" val="4239239032"/>
                    </a:ext>
                  </a:extLst>
                </a:gridCol>
                <a:gridCol w="971550">
                  <a:extLst>
                    <a:ext uri="{9D8B030D-6E8A-4147-A177-3AD203B41FA5}">
                      <a16:colId xmlns:a16="http://schemas.microsoft.com/office/drawing/2014/main" xmlns="" val="520722012"/>
                    </a:ext>
                  </a:extLst>
                </a:gridCol>
                <a:gridCol w="971550">
                  <a:extLst>
                    <a:ext uri="{9D8B030D-6E8A-4147-A177-3AD203B41FA5}">
                      <a16:colId xmlns:a16="http://schemas.microsoft.com/office/drawing/2014/main" xmlns="" val="163453441"/>
                    </a:ext>
                  </a:extLst>
                </a:gridCol>
                <a:gridCol w="1003299">
                  <a:extLst>
                    <a:ext uri="{9D8B030D-6E8A-4147-A177-3AD203B41FA5}">
                      <a16:colId xmlns:a16="http://schemas.microsoft.com/office/drawing/2014/main" xmlns="" val="3359343276"/>
                    </a:ext>
                  </a:extLst>
                </a:gridCol>
              </a:tblGrid>
              <a:tr h="454687">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Fixed Effect</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 Coefficient</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 Standard</a:t>
                      </a:r>
                      <a:br>
                        <a:rPr lang="en-US" sz="1000" kern="0" dirty="0">
                          <a:effectLst/>
                          <a:latin typeface="Times New Roman" panose="02020603050405020304" pitchFamily="18" charset="0"/>
                          <a:cs typeface="Times New Roman" panose="02020603050405020304" pitchFamily="18" charset="0"/>
                        </a:rPr>
                      </a:br>
                      <a:r>
                        <a:rPr lang="en-US" sz="1000" kern="0" dirty="0">
                          <a:effectLst/>
                          <a:latin typeface="Times New Roman" panose="02020603050405020304" pitchFamily="18" charset="0"/>
                          <a:cs typeface="Times New Roman" panose="02020603050405020304" pitchFamily="18" charset="0"/>
                        </a:rPr>
                        <a:t>error</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t-ratio</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Approx.</a:t>
                      </a:r>
                      <a:br>
                        <a:rPr lang="en-US" sz="1000" kern="0">
                          <a:effectLst/>
                          <a:latin typeface="Times New Roman" panose="02020603050405020304" pitchFamily="18" charset="0"/>
                          <a:cs typeface="Times New Roman" panose="02020603050405020304" pitchFamily="18" charset="0"/>
                        </a:rPr>
                      </a:br>
                      <a:r>
                        <a:rPr lang="en-US" sz="1000" kern="0">
                          <a:effectLst/>
                          <a:latin typeface="Times New Roman" panose="02020603050405020304" pitchFamily="18" charset="0"/>
                          <a:cs typeface="Times New Roman" panose="02020603050405020304" pitchFamily="18" charset="0"/>
                        </a:rPr>
                        <a:t>d.f.</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p-value</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2349661303"/>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INTRCPT2, γ</a:t>
                      </a:r>
                      <a:r>
                        <a:rPr lang="en-US" sz="1000" kern="0" baseline="-25000">
                          <a:effectLst/>
                          <a:latin typeface="Times New Roman" panose="02020603050405020304" pitchFamily="18" charset="0"/>
                          <a:cs typeface="Times New Roman" panose="02020603050405020304" pitchFamily="18" charset="0"/>
                        </a:rPr>
                        <a:t>00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35.665623</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5.649541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6.313</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17</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3936646397"/>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Family Relationship, γ</a:t>
                      </a:r>
                      <a:r>
                        <a:rPr lang="en-US" sz="1000" kern="0" baseline="-25000">
                          <a:effectLst/>
                          <a:latin typeface="Times New Roman" panose="02020603050405020304" pitchFamily="18" charset="0"/>
                          <a:cs typeface="Times New Roman" panose="02020603050405020304" pitchFamily="18" charset="0"/>
                        </a:rPr>
                        <a:t>10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5.005644</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0.970425</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5.158</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25312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1640908180"/>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Home Safety, γ</a:t>
                      </a:r>
                      <a:r>
                        <a:rPr lang="en-US" sz="1000" kern="0" baseline="-25000">
                          <a:effectLst/>
                          <a:latin typeface="Times New Roman" panose="02020603050405020304" pitchFamily="18" charset="0"/>
                          <a:cs typeface="Times New Roman" panose="02020603050405020304" pitchFamily="18" charset="0"/>
                        </a:rPr>
                        <a:t>20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1.827012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0.316437</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5.774</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4039677693"/>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Access Materials, γ</a:t>
                      </a:r>
                      <a:r>
                        <a:rPr lang="en-US" sz="1000" kern="0" baseline="-25000">
                          <a:effectLst/>
                          <a:latin typeface="Times New Roman" panose="02020603050405020304" pitchFamily="18" charset="0"/>
                          <a:cs typeface="Times New Roman" panose="02020603050405020304" pitchFamily="18" charset="0"/>
                        </a:rPr>
                        <a:t>30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0.883619</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0.137492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6.427</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4237650297"/>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School Relationship, γ</a:t>
                      </a:r>
                      <a:r>
                        <a:rPr lang="en-US" sz="1000" kern="0" baseline="-25000">
                          <a:effectLst/>
                          <a:latin typeface="Times New Roman" panose="02020603050405020304" pitchFamily="18" charset="0"/>
                          <a:cs typeface="Times New Roman" panose="02020603050405020304" pitchFamily="18" charset="0"/>
                        </a:rPr>
                        <a:t>40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2.831296</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0.285648</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9.912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1584186685"/>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Bullying, γ</a:t>
                      </a:r>
                      <a:r>
                        <a:rPr lang="en-US" sz="1000" kern="0" baseline="-25000">
                          <a:effectLst/>
                          <a:latin typeface="Times New Roman" panose="02020603050405020304" pitchFamily="18" charset="0"/>
                          <a:cs typeface="Times New Roman" panose="02020603050405020304" pitchFamily="18" charset="0"/>
                        </a:rPr>
                        <a:t>50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-1.622070</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0.139491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-11.629</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511940161"/>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School Safety, γ</a:t>
                      </a:r>
                      <a:r>
                        <a:rPr lang="en-US" sz="1000" kern="0" baseline="-25000">
                          <a:effectLst/>
                          <a:latin typeface="Times New Roman" panose="02020603050405020304" pitchFamily="18" charset="0"/>
                          <a:cs typeface="Times New Roman" panose="02020603050405020304" pitchFamily="18" charset="0"/>
                        </a:rPr>
                        <a:t>60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2.194981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0.204558</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10.730</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1230204109"/>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Area To Play, γ</a:t>
                      </a:r>
                      <a:r>
                        <a:rPr lang="en-US" sz="1000" kern="0" baseline="-25000">
                          <a:effectLst/>
                          <a:latin typeface="Times New Roman" panose="02020603050405020304" pitchFamily="18" charset="0"/>
                          <a:cs typeface="Times New Roman" panose="02020603050405020304" pitchFamily="18" charset="0"/>
                        </a:rPr>
                        <a:t>70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1.411171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0.138252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10.207</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2776396243"/>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Community Safety, γ</a:t>
                      </a:r>
                      <a:r>
                        <a:rPr lang="en-US" sz="1000" kern="0" baseline="-25000">
                          <a:effectLst/>
                          <a:latin typeface="Times New Roman" panose="02020603050405020304" pitchFamily="18" charset="0"/>
                          <a:cs typeface="Times New Roman" panose="02020603050405020304" pitchFamily="18" charset="0"/>
                        </a:rPr>
                        <a:t>80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1.126752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0.207196</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5.438</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&lt;0.001</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3683240470"/>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SEX, γ</a:t>
                      </a:r>
                      <a:r>
                        <a:rPr lang="en-US" sz="1000" kern="0" baseline="-25000">
                          <a:effectLst/>
                          <a:latin typeface="Times New Roman" panose="02020603050405020304" pitchFamily="18" charset="0"/>
                          <a:cs typeface="Times New Roman" panose="02020603050405020304" pitchFamily="18" charset="0"/>
                        </a:rPr>
                        <a:t>90</a:t>
                      </a: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0.586456</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0.242172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2.422</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25312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0.015</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1753460214"/>
                  </a:ext>
                </a:extLst>
              </a:tr>
              <a:tr h="454687">
                <a:tc>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Effect</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a:txBody>
                    <a:bodyPr/>
                    <a:lstStyle/>
                    <a:p>
                      <a:pPr algn="ctr" latinLnBrk="0">
                        <a:lnSpc>
                          <a:spcPct val="107000"/>
                        </a:lnSpc>
                        <a:spcAft>
                          <a:spcPts val="0"/>
                        </a:spcAft>
                      </a:pPr>
                      <a:r>
                        <a:rPr lang="en-US" sz="1000" kern="0">
                          <a:solidFill>
                            <a:schemeClr val="bg1"/>
                          </a:solidFill>
                          <a:effectLst/>
                          <a:latin typeface="Times New Roman" panose="02020603050405020304" pitchFamily="18" charset="0"/>
                          <a:cs typeface="Times New Roman" panose="02020603050405020304" pitchFamily="18" charset="0"/>
                        </a:rPr>
                        <a:t>Standard</a:t>
                      </a:r>
                      <a:br>
                        <a:rPr lang="en-US" sz="1000" kern="0">
                          <a:solidFill>
                            <a:schemeClr val="bg1"/>
                          </a:solidFill>
                          <a:effectLst/>
                          <a:latin typeface="Times New Roman" panose="02020603050405020304" pitchFamily="18" charset="0"/>
                          <a:cs typeface="Times New Roman" panose="02020603050405020304" pitchFamily="18" charset="0"/>
                        </a:rPr>
                      </a:br>
                      <a:r>
                        <a:rPr lang="en-US" sz="1000" kern="0">
                          <a:solidFill>
                            <a:schemeClr val="bg1"/>
                          </a:solidFill>
                          <a:effectLst/>
                          <a:latin typeface="Times New Roman" panose="02020603050405020304" pitchFamily="18" charset="0"/>
                          <a:cs typeface="Times New Roman" panose="02020603050405020304" pitchFamily="18" charset="0"/>
                        </a:rPr>
                        <a:t> Deviation</a:t>
                      </a:r>
                      <a:endParaRPr lang="ko-KR" sz="1000" kern="10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Variance</a:t>
                      </a:r>
                      <a:br>
                        <a:rPr lang="en-US" sz="1000" kern="0" dirty="0">
                          <a:solidFill>
                            <a:schemeClr val="bg1"/>
                          </a:solidFill>
                          <a:effectLst/>
                          <a:latin typeface="Times New Roman" panose="02020603050405020304" pitchFamily="18" charset="0"/>
                          <a:cs typeface="Times New Roman" panose="02020603050405020304" pitchFamily="18" charset="0"/>
                        </a:rPr>
                      </a:br>
                      <a:r>
                        <a:rPr lang="en-US" sz="1000" kern="0" dirty="0">
                          <a:solidFill>
                            <a:schemeClr val="bg1"/>
                          </a:solidFill>
                          <a:effectLst/>
                          <a:latin typeface="Times New Roman" panose="02020603050405020304" pitchFamily="18" charset="0"/>
                          <a:cs typeface="Times New Roman" panose="02020603050405020304" pitchFamily="18" charset="0"/>
                        </a:rPr>
                        <a:t> Component</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  </a:t>
                      </a:r>
                      <a:r>
                        <a:rPr lang="en-US" sz="1000" kern="0" dirty="0" err="1">
                          <a:solidFill>
                            <a:schemeClr val="bg1"/>
                          </a:solidFill>
                          <a:effectLst/>
                          <a:latin typeface="Times New Roman" panose="02020603050405020304" pitchFamily="18" charset="0"/>
                          <a:cs typeface="Times New Roman" panose="02020603050405020304" pitchFamily="18" charset="0"/>
                        </a:rPr>
                        <a:t>d.f.</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χ2</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p-value</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extLst>
                  <a:ext uri="{0D108BD9-81ED-4DB2-BD59-A6C34878D82A}">
                    <a16:rowId xmlns:a16="http://schemas.microsoft.com/office/drawing/2014/main" xmlns="" val="1911032995"/>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INTRCPT1, u0</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3.03386</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9.20428</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17</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1198.18498</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&lt;0.001</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3837583491"/>
                  </a:ext>
                </a:extLst>
              </a:tr>
              <a:tr h="219419">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level-1, r</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14.33890</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205.60419</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a:effectLst/>
                          <a:latin typeface="Times New Roman" panose="02020603050405020304" pitchFamily="18" charset="0"/>
                          <a:cs typeface="Times New Roman" panose="02020603050405020304" pitchFamily="18" charset="0"/>
                        </a:rPr>
                        <a:t> </a:t>
                      </a:r>
                      <a:endParaRPr lang="ko-KR" sz="1000" kern="1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a:txBody>
                    <a:bodyPr/>
                    <a:lstStyle/>
                    <a:p>
                      <a:pPr algn="ctr"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 </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extLst>
                  <a:ext uri="{0D108BD9-81ED-4DB2-BD59-A6C34878D82A}">
                    <a16:rowId xmlns:a16="http://schemas.microsoft.com/office/drawing/2014/main" xmlns="" val="2821840160"/>
                  </a:ext>
                </a:extLst>
              </a:tr>
              <a:tr h="219419">
                <a:tc gridSpan="3">
                  <a:txBody>
                    <a:bodyPr/>
                    <a:lstStyle/>
                    <a:p>
                      <a:pPr algn="ctr" latinLnBrk="0">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Random level-1 coefficient</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latinLnBrk="1">
                        <a:lnSpc>
                          <a:spcPct val="107000"/>
                        </a:lnSpc>
                        <a:spcAft>
                          <a:spcPts val="0"/>
                        </a:spcAft>
                      </a:pPr>
                      <a:r>
                        <a:rPr lang="en-US" sz="1000" kern="0" dirty="0">
                          <a:solidFill>
                            <a:schemeClr val="bg1"/>
                          </a:solidFill>
                          <a:effectLst/>
                          <a:latin typeface="Times New Roman" panose="02020603050405020304" pitchFamily="18" charset="0"/>
                          <a:cs typeface="Times New Roman" panose="02020603050405020304" pitchFamily="18" charset="0"/>
                        </a:rPr>
                        <a:t>  Reliability estimate</a:t>
                      </a:r>
                      <a:endParaRPr lang="ko-KR" sz="1000" kern="100" dirty="0">
                        <a:solidFill>
                          <a:schemeClr val="bg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solidFill>
                      <a:schemeClr val="accent1"/>
                    </a:solidFill>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1508971396"/>
                  </a:ext>
                </a:extLst>
              </a:tr>
              <a:tr h="219419">
                <a:tc gridSpan="3">
                  <a:txBody>
                    <a:bodyPr/>
                    <a:lstStyle/>
                    <a:p>
                      <a:pPr algn="ctr" latinLnBrk="1">
                        <a:lnSpc>
                          <a:spcPct val="107000"/>
                        </a:lnSpc>
                        <a:spcAft>
                          <a:spcPts val="0"/>
                        </a:spcAft>
                      </a:pPr>
                      <a:r>
                        <a:rPr lang="en-US" sz="1000" kern="100" dirty="0">
                          <a:effectLst/>
                          <a:latin typeface="Times New Roman" panose="02020603050405020304" pitchFamily="18" charset="0"/>
                          <a:cs typeface="Times New Roman" panose="02020603050405020304" pitchFamily="18" charset="0"/>
                        </a:rPr>
                        <a:t>INTRCPT1,β</a:t>
                      </a:r>
                      <a:r>
                        <a:rPr lang="en-US" sz="1000" kern="100" baseline="-25000" dirty="0">
                          <a:effectLst/>
                          <a:latin typeface="Times New Roman" panose="02020603050405020304" pitchFamily="18" charset="0"/>
                          <a:cs typeface="Times New Roman" panose="02020603050405020304" pitchFamily="18" charset="0"/>
                        </a:rPr>
                        <a:t>0</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latinLnBrk="1">
                        <a:lnSpc>
                          <a:spcPct val="107000"/>
                        </a:lnSpc>
                        <a:spcAft>
                          <a:spcPts val="0"/>
                        </a:spcAft>
                      </a:pPr>
                      <a:r>
                        <a:rPr lang="en-US" sz="1000" kern="100" dirty="0">
                          <a:effectLst/>
                          <a:latin typeface="Times New Roman" panose="02020603050405020304" pitchFamily="18" charset="0"/>
                          <a:cs typeface="Times New Roman" panose="02020603050405020304" pitchFamily="18" charset="0"/>
                        </a:rPr>
                        <a:t>0.978</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1673390457"/>
                  </a:ext>
                </a:extLst>
              </a:tr>
              <a:tr h="689955">
                <a:tc gridSpan="6">
                  <a:txBody>
                    <a:bodyPr/>
                    <a:lstStyle/>
                    <a:p>
                      <a:pPr algn="l"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Statistics for current covariance components model</a:t>
                      </a:r>
                      <a:endParaRPr lang="ko-KR" sz="1000" kern="100" dirty="0">
                        <a:effectLst/>
                        <a:latin typeface="Times New Roman" panose="02020603050405020304" pitchFamily="18" charset="0"/>
                        <a:cs typeface="Times New Roman" panose="02020603050405020304" pitchFamily="18" charset="0"/>
                      </a:endParaRPr>
                    </a:p>
                    <a:p>
                      <a:pPr algn="l" latinLnBrk="0">
                        <a:lnSpc>
                          <a:spcPct val="107000"/>
                        </a:lnSpc>
                        <a:spcAft>
                          <a:spcPts val="0"/>
                        </a:spcAft>
                      </a:pPr>
                      <a:r>
                        <a:rPr lang="en-US" sz="1000" kern="0" dirty="0">
                          <a:effectLst/>
                          <a:latin typeface="Times New Roman" panose="02020603050405020304" pitchFamily="18" charset="0"/>
                          <a:cs typeface="Times New Roman" panose="02020603050405020304" pitchFamily="18" charset="0"/>
                        </a:rPr>
                        <a:t>Deviance = 206945.534314</a:t>
                      </a:r>
                      <a:br>
                        <a:rPr lang="en-US" sz="1000" kern="0" dirty="0">
                          <a:effectLst/>
                          <a:latin typeface="Times New Roman" panose="02020603050405020304" pitchFamily="18" charset="0"/>
                          <a:cs typeface="Times New Roman" panose="02020603050405020304" pitchFamily="18" charset="0"/>
                        </a:rPr>
                      </a:br>
                      <a:r>
                        <a:rPr lang="en-US" sz="1000" kern="0" dirty="0">
                          <a:effectLst/>
                          <a:latin typeface="Times New Roman" panose="02020603050405020304" pitchFamily="18" charset="0"/>
                          <a:cs typeface="Times New Roman" panose="02020603050405020304" pitchFamily="18" charset="0"/>
                        </a:rPr>
                        <a:t>Number of estimated parameters = 2</a:t>
                      </a:r>
                      <a:endParaRPr lang="ko-KR" sz="10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45864" marR="45864" marT="0" marB="0" anchor="ct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xmlns="" val="1595027092"/>
                  </a:ext>
                </a:extLst>
              </a:tr>
            </a:tbl>
          </a:graphicData>
        </a:graphic>
      </p:graphicFrame>
    </p:spTree>
    <p:extLst>
      <p:ext uri="{BB962C8B-B14F-4D97-AF65-F5344CB8AC3E}">
        <p14:creationId xmlns:p14="http://schemas.microsoft.com/office/powerpoint/2010/main" val="708504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 and Conclusion</a:t>
            </a:r>
            <a:endParaRPr lang="ko-KR" altLang="en-US" dirty="0"/>
          </a:p>
        </p:txBody>
      </p:sp>
      <p:sp>
        <p:nvSpPr>
          <p:cNvPr id="3" name="내용 개체 틀 2"/>
          <p:cNvSpPr>
            <a:spLocks noGrp="1"/>
          </p:cNvSpPr>
          <p:nvPr>
            <p:ph idx="1"/>
          </p:nvPr>
        </p:nvSpPr>
        <p:spPr/>
        <p:txBody>
          <a:bodyPr>
            <a:normAutofit/>
          </a:bodyPr>
          <a:lstStyle/>
          <a:p>
            <a:r>
              <a:rPr lang="en-US" altLang="ko-KR" dirty="0" smtClean="0"/>
              <a:t>County level </a:t>
            </a:r>
            <a:r>
              <a:rPr lang="en-US" altLang="ko-KR" dirty="0" smtClean="0"/>
              <a:t>variables </a:t>
            </a:r>
            <a:r>
              <a:rPr lang="en-US" altLang="ko-KR" dirty="0" smtClean="0"/>
              <a:t>have limited power to </a:t>
            </a:r>
            <a:r>
              <a:rPr lang="en-US" altLang="ko-KR" dirty="0" smtClean="0"/>
              <a:t>explain </a:t>
            </a:r>
            <a:r>
              <a:rPr lang="en-US" altLang="ko-KR" dirty="0" smtClean="0"/>
              <a:t>variations of children’s SWB around the globe. </a:t>
            </a:r>
          </a:p>
          <a:p>
            <a:r>
              <a:rPr lang="en-US" altLang="ko-KR" dirty="0" smtClean="0"/>
              <a:t>Individual level variables, especially family variables, explain large amount of </a:t>
            </a:r>
            <a:r>
              <a:rPr lang="en-US" altLang="ko-KR" dirty="0" smtClean="0"/>
              <a:t>variations of children’s </a:t>
            </a:r>
            <a:r>
              <a:rPr lang="en-US" altLang="ko-KR" dirty="0" smtClean="0"/>
              <a:t>SWB. </a:t>
            </a:r>
          </a:p>
          <a:p>
            <a:r>
              <a:rPr lang="en-US" altLang="ko-KR" dirty="0" smtClean="0"/>
              <a:t>This study shows that the importance of daily living conditions of children to their SWB (Lee &amp; Yoo, 2015). </a:t>
            </a:r>
            <a:endParaRPr lang="en-US" altLang="ko-KR" dirty="0"/>
          </a:p>
          <a:p>
            <a:r>
              <a:rPr lang="en-US" altLang="ko-KR" dirty="0" smtClean="0"/>
              <a:t>However, </a:t>
            </a:r>
            <a:r>
              <a:rPr lang="en-US" altLang="ko-KR" dirty="0" smtClean="0"/>
              <a:t>society </a:t>
            </a:r>
            <a:r>
              <a:rPr lang="en-US" altLang="ko-KR" dirty="0" smtClean="0"/>
              <a:t>level </a:t>
            </a:r>
            <a:r>
              <a:rPr lang="en-US" altLang="ko-KR" dirty="0" smtClean="0"/>
              <a:t>factor don’t matter? </a:t>
            </a:r>
            <a:r>
              <a:rPr lang="en-US" altLang="ko-KR" dirty="0" smtClean="0"/>
              <a:t>Further </a:t>
            </a:r>
            <a:r>
              <a:rPr lang="en-US" altLang="ko-KR" dirty="0" smtClean="0"/>
              <a:t>research is </a:t>
            </a:r>
            <a:r>
              <a:rPr lang="en-US" altLang="ko-KR" dirty="0" smtClean="0"/>
              <a:t>needed </a:t>
            </a:r>
            <a:r>
              <a:rPr lang="en-US" altLang="ko-KR" dirty="0" smtClean="0"/>
              <a:t>on how </a:t>
            </a:r>
            <a:r>
              <a:rPr lang="en-US" altLang="ko-KR" dirty="0" smtClean="0"/>
              <a:t>macro level variables (</a:t>
            </a:r>
            <a:r>
              <a:rPr lang="en-US" altLang="ko-KR" dirty="0" smtClean="0"/>
              <a:t>socioeconomic and cultural characteristics) affect </a:t>
            </a:r>
            <a:r>
              <a:rPr lang="en-US" altLang="ko-KR" dirty="0" smtClean="0"/>
              <a:t>micro level environment of children’s lives. </a:t>
            </a:r>
          </a:p>
          <a:p>
            <a:endParaRPr lang="en-US" altLang="ko-KR" dirty="0"/>
          </a:p>
          <a:p>
            <a:endParaRPr lang="en-US" altLang="ko-KR" dirty="0" smtClean="0"/>
          </a:p>
        </p:txBody>
      </p:sp>
    </p:spTree>
    <p:extLst>
      <p:ext uri="{BB962C8B-B14F-4D97-AF65-F5344CB8AC3E}">
        <p14:creationId xmlns:p14="http://schemas.microsoft.com/office/powerpoint/2010/main" val="3033121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5"/>
            <a:ext cx="10515600" cy="954717"/>
          </a:xfrm>
        </p:spPr>
        <p:txBody>
          <a:bodyPr/>
          <a:lstStyle/>
          <a:p>
            <a:r>
              <a:rPr lang="en-US" altLang="ko-KR" dirty="0" smtClean="0"/>
              <a:t>Method</a:t>
            </a:r>
            <a:endParaRPr lang="ko-KR" altLang="en-US" dirty="0"/>
          </a:p>
        </p:txBody>
      </p:sp>
      <p:sp>
        <p:nvSpPr>
          <p:cNvPr id="3" name="내용 개체 틀 2"/>
          <p:cNvSpPr>
            <a:spLocks noGrp="1"/>
          </p:cNvSpPr>
          <p:nvPr>
            <p:ph idx="1"/>
          </p:nvPr>
        </p:nvSpPr>
        <p:spPr>
          <a:xfrm>
            <a:off x="838200" y="1173192"/>
            <a:ext cx="10515600" cy="5331125"/>
          </a:xfrm>
        </p:spPr>
        <p:txBody>
          <a:bodyPr>
            <a:noAutofit/>
          </a:bodyPr>
          <a:lstStyle/>
          <a:p>
            <a:pPr lvl="0">
              <a:lnSpc>
                <a:spcPct val="120000"/>
              </a:lnSpc>
            </a:pPr>
            <a:r>
              <a:rPr lang="en-US" altLang="ko-KR" sz="1800" dirty="0"/>
              <a:t>Data: </a:t>
            </a:r>
            <a:r>
              <a:rPr lang="en-US" altLang="ko-KR" sz="1800" dirty="0" err="1"/>
              <a:t>ISCWeB</a:t>
            </a:r>
            <a:r>
              <a:rPr lang="en-US" altLang="ko-KR" sz="1800" dirty="0"/>
              <a:t> </a:t>
            </a:r>
            <a:r>
              <a:rPr lang="en-US" altLang="ko-KR" sz="1800" dirty="0" smtClean="0"/>
              <a:t>3rd </a:t>
            </a:r>
            <a:r>
              <a:rPr lang="en-US" altLang="ko-KR" sz="1800" dirty="0"/>
              <a:t>wave data (10 YO dataset)</a:t>
            </a:r>
            <a:endParaRPr lang="ko-KR" altLang="ko-KR" sz="1800" dirty="0"/>
          </a:p>
          <a:p>
            <a:pPr lvl="0">
              <a:lnSpc>
                <a:spcPct val="120000"/>
              </a:lnSpc>
            </a:pPr>
            <a:r>
              <a:rPr lang="en-US" altLang="ko-KR" sz="1800" dirty="0" smtClean="0"/>
              <a:t>Participants: about 34,000 </a:t>
            </a:r>
            <a:r>
              <a:rPr lang="en-US" altLang="ko-KR" sz="1800" dirty="0"/>
              <a:t>students across 22 countries. Participant countries were Albania, Algeria, Bangladesh, Belgium, Estonia, France, Germany, Greece, India, Indonesia, Israel, Malaysia, Malta, Nepal, Norway, Poland, South Africa, South Korea, Sri Lanka, Taiwan, Vietnam and Wales (the U.K.).</a:t>
            </a:r>
            <a:endParaRPr lang="ko-KR" altLang="ko-KR" sz="1800" dirty="0"/>
          </a:p>
          <a:p>
            <a:pPr>
              <a:lnSpc>
                <a:spcPct val="120000"/>
              </a:lnSpc>
            </a:pPr>
            <a:r>
              <a:rPr lang="en-US" altLang="ko-KR" sz="1800" dirty="0" smtClean="0"/>
              <a:t>Dependent </a:t>
            </a:r>
            <a:r>
              <a:rPr lang="en-US" altLang="ko-KR" sz="1800" dirty="0"/>
              <a:t>variable: </a:t>
            </a:r>
            <a:r>
              <a:rPr lang="en-US" altLang="ko-KR" sz="1800" dirty="0" smtClean="0"/>
              <a:t>CW-SWBS and OLS</a:t>
            </a:r>
            <a:r>
              <a:rPr lang="en-US" altLang="ko-KR" sz="1800" dirty="0"/>
              <a:t>. </a:t>
            </a:r>
            <a:endParaRPr lang="ko-KR" altLang="ko-KR" sz="1800" dirty="0"/>
          </a:p>
          <a:p>
            <a:pPr lvl="1">
              <a:lnSpc>
                <a:spcPct val="120000"/>
              </a:lnSpc>
            </a:pPr>
            <a:r>
              <a:rPr lang="en-US" altLang="ko-KR" sz="1800" dirty="0"/>
              <a:t>SWBS: Children’s Worlds Subjective Well-Being Scale (</a:t>
            </a:r>
            <a:r>
              <a:rPr lang="en-US" altLang="ko-KR" sz="1800" dirty="0" err="1"/>
              <a:t>EnjoyLife</a:t>
            </a:r>
            <a:r>
              <a:rPr lang="en-US" altLang="ko-KR" sz="1800" dirty="0"/>
              <a:t>, </a:t>
            </a:r>
            <a:r>
              <a:rPr lang="en-US" altLang="ko-KR" sz="1800" dirty="0" err="1"/>
              <a:t>LifeGoingWell</a:t>
            </a:r>
            <a:r>
              <a:rPr lang="en-US" altLang="ko-KR" sz="1800" dirty="0"/>
              <a:t>, </a:t>
            </a:r>
            <a:r>
              <a:rPr lang="en-US" altLang="ko-KR" sz="1800" dirty="0" err="1"/>
              <a:t>HaveGoodLife</a:t>
            </a:r>
            <a:r>
              <a:rPr lang="en-US" altLang="ko-KR" sz="1800" dirty="0"/>
              <a:t>, </a:t>
            </a:r>
            <a:r>
              <a:rPr lang="en-US" altLang="ko-KR" sz="1800" dirty="0" err="1"/>
              <a:t>ThingsLifeExcellent</a:t>
            </a:r>
            <a:r>
              <a:rPr lang="en-US" altLang="ko-KR" sz="1800" dirty="0"/>
              <a:t>, </a:t>
            </a:r>
            <a:r>
              <a:rPr lang="en-US" altLang="ko-KR" sz="1800" dirty="0" err="1"/>
              <a:t>LikeMyLife</a:t>
            </a:r>
            <a:r>
              <a:rPr lang="en-US" altLang="ko-KR" sz="1800" dirty="0"/>
              <a:t>, </a:t>
            </a:r>
            <a:r>
              <a:rPr lang="en-US" altLang="ko-KR" sz="1800" dirty="0" err="1"/>
              <a:t>HappyWithMyLife</a:t>
            </a:r>
            <a:r>
              <a:rPr lang="en-US" altLang="ko-KR" sz="1800" dirty="0"/>
              <a:t>)</a:t>
            </a:r>
            <a:endParaRPr lang="ko-KR" altLang="ko-KR" sz="1800" dirty="0"/>
          </a:p>
          <a:p>
            <a:pPr lvl="1">
              <a:lnSpc>
                <a:spcPct val="120000"/>
              </a:lnSpc>
            </a:pPr>
            <a:r>
              <a:rPr lang="en-US" altLang="ko-KR" sz="1800" dirty="0"/>
              <a:t>OLS: Overall life satisfaction</a:t>
            </a:r>
            <a:endParaRPr lang="ko-KR" altLang="ko-KR" sz="1800" dirty="0"/>
          </a:p>
          <a:p>
            <a:pPr>
              <a:lnSpc>
                <a:spcPct val="120000"/>
              </a:lnSpc>
            </a:pPr>
            <a:r>
              <a:rPr lang="en-US" altLang="ko-KR" sz="1800" dirty="0"/>
              <a:t>Independent </a:t>
            </a:r>
            <a:r>
              <a:rPr lang="en-US" altLang="ko-KR" sz="1800" dirty="0" smtClean="0"/>
              <a:t>variables: </a:t>
            </a:r>
            <a:r>
              <a:rPr lang="en-US" altLang="ko-KR" sz="1800" dirty="0"/>
              <a:t>family, school, and community variables</a:t>
            </a:r>
            <a:endParaRPr lang="ko-KR" altLang="ko-KR" sz="1800" dirty="0"/>
          </a:p>
          <a:p>
            <a:pPr lvl="1">
              <a:lnSpc>
                <a:spcPct val="120000"/>
              </a:lnSpc>
            </a:pPr>
            <a:r>
              <a:rPr lang="en-US" altLang="ko-KR" sz="1800" dirty="0"/>
              <a:t>Family: frequency of family activities, home safety, access to material resources</a:t>
            </a:r>
            <a:endParaRPr lang="ko-KR" altLang="ko-KR" sz="1800" dirty="0"/>
          </a:p>
          <a:p>
            <a:pPr lvl="1">
              <a:lnSpc>
                <a:spcPct val="120000"/>
              </a:lnSpc>
            </a:pPr>
            <a:r>
              <a:rPr lang="en-US" altLang="ko-KR" sz="1800" dirty="0"/>
              <a:t>School: frequency of peer activities, bullying, school safety</a:t>
            </a:r>
            <a:endParaRPr lang="ko-KR" altLang="ko-KR" sz="1800" dirty="0"/>
          </a:p>
          <a:p>
            <a:pPr lvl="1">
              <a:lnSpc>
                <a:spcPct val="120000"/>
              </a:lnSpc>
            </a:pPr>
            <a:r>
              <a:rPr lang="en-US" altLang="ko-KR" sz="1800" dirty="0"/>
              <a:t>Community: areas to play in neighborhood, neighborhood safety</a:t>
            </a:r>
            <a:endParaRPr lang="ko-KR" altLang="ko-KR" sz="1800" dirty="0"/>
          </a:p>
          <a:p>
            <a:pPr>
              <a:lnSpc>
                <a:spcPct val="120000"/>
              </a:lnSpc>
            </a:pPr>
            <a:endParaRPr lang="ko-KR" altLang="en-US" sz="1800" dirty="0"/>
          </a:p>
        </p:txBody>
      </p:sp>
    </p:spTree>
    <p:extLst>
      <p:ext uri="{BB962C8B-B14F-4D97-AF65-F5344CB8AC3E}">
        <p14:creationId xmlns:p14="http://schemas.microsoft.com/office/powerpoint/2010/main" val="724575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smtClean="0">
                <a:latin typeface="Times New Roman" panose="02020603050405020304" pitchFamily="18" charset="0"/>
                <a:cs typeface="Times New Roman" panose="02020603050405020304" pitchFamily="18" charset="0"/>
              </a:rPr>
              <a:t>Dependent variable: CW-SWBS</a:t>
            </a:r>
            <a:endParaRPr lang="ko-KR" altLang="en-US" sz="3600" dirty="0">
              <a:latin typeface="Times New Roman" panose="02020603050405020304" pitchFamily="18" charset="0"/>
              <a:cs typeface="Times New Roman" panose="02020603050405020304" pitchFamily="18" charset="0"/>
            </a:endParaRPr>
          </a:p>
        </p:txBody>
      </p:sp>
      <p:sp>
        <p:nvSpPr>
          <p:cNvPr id="5" name="Rectangle 1"/>
          <p:cNvSpPr>
            <a:spLocks noChangeArrowheads="1"/>
          </p:cNvSpPr>
          <p:nvPr/>
        </p:nvSpPr>
        <p:spPr bwMode="auto">
          <a:xfrm>
            <a:off x="3070225" y="27066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6" name="직사각형 5"/>
          <p:cNvSpPr/>
          <p:nvPr/>
        </p:nvSpPr>
        <p:spPr>
          <a:xfrm>
            <a:off x="1081317" y="1919625"/>
            <a:ext cx="10029366" cy="707886"/>
          </a:xfrm>
          <a:prstGeom prst="rect">
            <a:avLst/>
          </a:prstGeom>
        </p:spPr>
        <p:txBody>
          <a:bodyPr wrap="square">
            <a:spAutoFit/>
          </a:bodyPr>
          <a:lstStyle/>
          <a:p>
            <a:r>
              <a:rPr lang="en-US" altLang="ko-KR" sz="2000" dirty="0" smtClean="0">
                <a:solidFill>
                  <a:srgbClr val="000000"/>
                </a:solidFill>
                <a:latin typeface="Times New Roman" panose="02020603050405020304" pitchFamily="18" charset="0"/>
                <a:cs typeface="Times New Roman" panose="02020603050405020304" pitchFamily="18" charset="0"/>
              </a:rPr>
              <a:t>CW-SWBS </a:t>
            </a:r>
            <a:r>
              <a:rPr lang="en-US" altLang="ko-KR" sz="2000" dirty="0">
                <a:solidFill>
                  <a:srgbClr val="000000"/>
                </a:solidFill>
                <a:latin typeface="Times New Roman" panose="02020603050405020304" pitchFamily="18" charset="0"/>
                <a:cs typeface="Times New Roman" panose="02020603050405020304" pitchFamily="18" charset="0"/>
              </a:rPr>
              <a:t>(Children’s Worlds Subjective Well-Being </a:t>
            </a:r>
            <a:r>
              <a:rPr lang="en-US" altLang="ko-KR" sz="2000" dirty="0" smtClean="0">
                <a:solidFill>
                  <a:srgbClr val="000000"/>
                </a:solidFill>
                <a:latin typeface="Times New Roman" panose="02020603050405020304" pitchFamily="18" charset="0"/>
                <a:cs typeface="Times New Roman" panose="02020603050405020304" pitchFamily="18" charset="0"/>
              </a:rPr>
              <a:t>Scale): </a:t>
            </a:r>
          </a:p>
          <a:p>
            <a:r>
              <a:rPr lang="en-US" altLang="ko-KR" sz="2000" dirty="0" smtClean="0">
                <a:solidFill>
                  <a:srgbClr val="000000"/>
                </a:solidFill>
                <a:latin typeface="Times New Roman" panose="02020603050405020304" pitchFamily="18" charset="0"/>
                <a:cs typeface="Times New Roman" panose="02020603050405020304" pitchFamily="18" charset="0"/>
              </a:rPr>
              <a:t>6 </a:t>
            </a:r>
            <a:r>
              <a:rPr lang="en-US" altLang="ko-KR" sz="2000" dirty="0">
                <a:solidFill>
                  <a:srgbClr val="000000"/>
                </a:solidFill>
                <a:latin typeface="Times New Roman" panose="02020603050405020304" pitchFamily="18" charset="0"/>
                <a:cs typeface="Times New Roman" panose="02020603050405020304" pitchFamily="18" charset="0"/>
              </a:rPr>
              <a:t>items measuring cognitive subjective </a:t>
            </a:r>
            <a:r>
              <a:rPr lang="en-US" altLang="ko-KR" sz="2000" dirty="0" smtClean="0">
                <a:solidFill>
                  <a:srgbClr val="000000"/>
                </a:solidFill>
                <a:latin typeface="Times New Roman" panose="02020603050405020304" pitchFamily="18" charset="0"/>
                <a:cs typeface="Times New Roman" panose="02020603050405020304" pitchFamily="18" charset="0"/>
              </a:rPr>
              <a:t>well-being</a:t>
            </a:r>
            <a:endParaRPr lang="en-US" altLang="ko-KR" sz="2000" dirty="0">
              <a:solidFill>
                <a:srgbClr val="000000"/>
              </a:solidFill>
              <a:latin typeface="Times New Roman" panose="02020603050405020304" pitchFamily="18" charset="0"/>
              <a:cs typeface="Times New Roman" panose="02020603050405020304" pitchFamily="18" charset="0"/>
            </a:endParaRPr>
          </a:p>
        </p:txBody>
      </p:sp>
      <p:graphicFrame>
        <p:nvGraphicFramePr>
          <p:cNvPr id="7" name="표 6"/>
          <p:cNvGraphicFramePr>
            <a:graphicFrameLocks noGrp="1"/>
          </p:cNvGraphicFramePr>
          <p:nvPr>
            <p:extLst>
              <p:ext uri="{D42A27DB-BD31-4B8C-83A1-F6EECF244321}">
                <p14:modId xmlns:p14="http://schemas.microsoft.com/office/powerpoint/2010/main" val="4002389377"/>
              </p:ext>
            </p:extLst>
          </p:nvPr>
        </p:nvGraphicFramePr>
        <p:xfrm>
          <a:off x="1020930" y="4288726"/>
          <a:ext cx="10029365" cy="2525326"/>
        </p:xfrm>
        <a:graphic>
          <a:graphicData uri="http://schemas.openxmlformats.org/drawingml/2006/table">
            <a:tbl>
              <a:tblPr firstRow="1" firstCol="1" bandRow="1">
                <a:tableStyleId>{5C22544A-7EE6-4342-B048-85BDC9FD1C3A}</a:tableStyleId>
              </a:tblPr>
              <a:tblGrid>
                <a:gridCol w="2895599">
                  <a:extLst>
                    <a:ext uri="{9D8B030D-6E8A-4147-A177-3AD203B41FA5}">
                      <a16:colId xmlns:a16="http://schemas.microsoft.com/office/drawing/2014/main" xmlns="" val="3464128657"/>
                    </a:ext>
                  </a:extLst>
                </a:gridCol>
                <a:gridCol w="682172">
                  <a:extLst>
                    <a:ext uri="{9D8B030D-6E8A-4147-A177-3AD203B41FA5}">
                      <a16:colId xmlns:a16="http://schemas.microsoft.com/office/drawing/2014/main" xmlns="" val="3704394674"/>
                    </a:ext>
                  </a:extLst>
                </a:gridCol>
                <a:gridCol w="540700">
                  <a:extLst>
                    <a:ext uri="{9D8B030D-6E8A-4147-A177-3AD203B41FA5}">
                      <a16:colId xmlns:a16="http://schemas.microsoft.com/office/drawing/2014/main" xmlns="" val="2779458288"/>
                    </a:ext>
                  </a:extLst>
                </a:gridCol>
                <a:gridCol w="656766">
                  <a:extLst>
                    <a:ext uri="{9D8B030D-6E8A-4147-A177-3AD203B41FA5}">
                      <a16:colId xmlns:a16="http://schemas.microsoft.com/office/drawing/2014/main" xmlns="" val="1071251418"/>
                    </a:ext>
                  </a:extLst>
                </a:gridCol>
                <a:gridCol w="656766">
                  <a:extLst>
                    <a:ext uri="{9D8B030D-6E8A-4147-A177-3AD203B41FA5}">
                      <a16:colId xmlns:a16="http://schemas.microsoft.com/office/drawing/2014/main" xmlns="" val="1398863870"/>
                    </a:ext>
                  </a:extLst>
                </a:gridCol>
                <a:gridCol w="656766">
                  <a:extLst>
                    <a:ext uri="{9D8B030D-6E8A-4147-A177-3AD203B41FA5}">
                      <a16:colId xmlns:a16="http://schemas.microsoft.com/office/drawing/2014/main" xmlns="" val="2276062518"/>
                    </a:ext>
                  </a:extLst>
                </a:gridCol>
                <a:gridCol w="656766">
                  <a:extLst>
                    <a:ext uri="{9D8B030D-6E8A-4147-A177-3AD203B41FA5}">
                      <a16:colId xmlns:a16="http://schemas.microsoft.com/office/drawing/2014/main" xmlns="" val="3398606080"/>
                    </a:ext>
                  </a:extLst>
                </a:gridCol>
                <a:gridCol w="656766">
                  <a:extLst>
                    <a:ext uri="{9D8B030D-6E8A-4147-A177-3AD203B41FA5}">
                      <a16:colId xmlns:a16="http://schemas.microsoft.com/office/drawing/2014/main" xmlns="" val="3979592830"/>
                    </a:ext>
                  </a:extLst>
                </a:gridCol>
                <a:gridCol w="656766">
                  <a:extLst>
                    <a:ext uri="{9D8B030D-6E8A-4147-A177-3AD203B41FA5}">
                      <a16:colId xmlns:a16="http://schemas.microsoft.com/office/drawing/2014/main" xmlns="" val="3941520084"/>
                    </a:ext>
                  </a:extLst>
                </a:gridCol>
                <a:gridCol w="656766">
                  <a:extLst>
                    <a:ext uri="{9D8B030D-6E8A-4147-A177-3AD203B41FA5}">
                      <a16:colId xmlns:a16="http://schemas.microsoft.com/office/drawing/2014/main" xmlns="" val="4088207001"/>
                    </a:ext>
                  </a:extLst>
                </a:gridCol>
                <a:gridCol w="656766">
                  <a:extLst>
                    <a:ext uri="{9D8B030D-6E8A-4147-A177-3AD203B41FA5}">
                      <a16:colId xmlns:a16="http://schemas.microsoft.com/office/drawing/2014/main" xmlns="" val="2393541149"/>
                    </a:ext>
                  </a:extLst>
                </a:gridCol>
                <a:gridCol w="656766">
                  <a:extLst>
                    <a:ext uri="{9D8B030D-6E8A-4147-A177-3AD203B41FA5}">
                      <a16:colId xmlns:a16="http://schemas.microsoft.com/office/drawing/2014/main" xmlns="" val="3554198439"/>
                    </a:ext>
                  </a:extLst>
                </a:gridCol>
              </a:tblGrid>
              <a:tr h="233551">
                <a:tc>
                  <a:txBody>
                    <a:bodyPr/>
                    <a:lstStyle/>
                    <a:p>
                      <a:pPr>
                        <a:lnSpc>
                          <a:spcPct val="107000"/>
                        </a:lnSpc>
                        <a:spcAft>
                          <a:spcPts val="0"/>
                        </a:spcAft>
                      </a:pPr>
                      <a:r>
                        <a:rPr lang="en-GB" sz="1600" dirty="0">
                          <a:effectLst/>
                          <a:latin typeface="Times New Roman" panose="02020603050405020304" pitchFamily="18" charset="0"/>
                          <a:cs typeface="Times New Roman" panose="02020603050405020304" pitchFamily="18" charset="0"/>
                        </a:rPr>
                        <a:t> </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tc>
                <a:tc gridSpan="11">
                  <a:txBody>
                    <a:bodyPr/>
                    <a:lstStyle/>
                    <a:p>
                      <a:pPr>
                        <a:lnSpc>
                          <a:spcPct val="107000"/>
                        </a:lnSpc>
                        <a:spcAft>
                          <a:spcPts val="0"/>
                        </a:spcAft>
                      </a:pPr>
                      <a:r>
                        <a:rPr lang="en-GB" sz="1600" dirty="0">
                          <a:effectLst/>
                          <a:latin typeface="Times New Roman" panose="02020603050405020304" pitchFamily="18" charset="0"/>
                          <a:cs typeface="Times New Roman" panose="02020603050405020304" pitchFamily="18" charset="0"/>
                        </a:rPr>
                        <a:t>0 = Not at all </a:t>
                      </a:r>
                      <a:r>
                        <a:rPr lang="en-GB" sz="1600" dirty="0" smtClean="0">
                          <a:effectLst/>
                          <a:latin typeface="Times New Roman" panose="02020603050405020304" pitchFamily="18" charset="0"/>
                          <a:cs typeface="Times New Roman" panose="02020603050405020304" pitchFamily="18" charset="0"/>
                        </a:rPr>
                        <a:t>agree                                                                                            10 </a:t>
                      </a:r>
                      <a:r>
                        <a:rPr lang="en-GB" sz="1600" dirty="0">
                          <a:effectLst/>
                          <a:latin typeface="Times New Roman" panose="02020603050405020304" pitchFamily="18" charset="0"/>
                          <a:cs typeface="Times New Roman" panose="02020603050405020304" pitchFamily="18" charset="0"/>
                        </a:rPr>
                        <a:t>= totally agree</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latinLnBrk="1"/>
                      <a:endParaRPr lang="ko-KR" altLang="en-US"/>
                    </a:p>
                  </a:txBody>
                  <a:tcPr/>
                </a:tc>
                <a:tc hMerge="1">
                  <a:txBody>
                    <a:bodyPr/>
                    <a:lstStyle/>
                    <a:p>
                      <a:pPr algn="ct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ct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algn="r">
                        <a:lnSpc>
                          <a:spcPct val="107000"/>
                        </a:lnSpc>
                        <a:spcAft>
                          <a:spcPts val="0"/>
                        </a:spcAft>
                      </a:pPr>
                      <a:endParaRPr lang="ko-KR" sz="1100" dirty="0">
                        <a:effectLst/>
                        <a:latin typeface="Calibri" panose="020F0502020204030204" pitchFamily="34" charset="0"/>
                        <a:ea typeface="맑은 고딕" panose="020B0503020000020004" pitchFamily="50" charset="-127"/>
                        <a:cs typeface="Times New Roman" panose="02020603050405020304" pitchFamily="18" charset="0"/>
                      </a:endParaRPr>
                    </a:p>
                  </a:txBody>
                  <a:tcPr marL="68580" marR="68580" marT="0" marB="0" anchor="b"/>
                </a:tc>
                <a:tc hMerge="1">
                  <a:txBody>
                    <a:bodyPr/>
                    <a:lstStyle/>
                    <a:p>
                      <a:pPr latinLnBrk="1"/>
                      <a:endParaRPr lang="ko-KR" altLang="en-US"/>
                    </a:p>
                  </a:txBody>
                  <a:tcPr/>
                </a:tc>
                <a:extLst>
                  <a:ext uri="{0D108BD9-81ED-4DB2-BD59-A6C34878D82A}">
                    <a16:rowId xmlns:a16="http://schemas.microsoft.com/office/drawing/2014/main" xmlns="" val="3397777319"/>
                  </a:ext>
                </a:extLst>
              </a:tr>
              <a:tr h="281088">
                <a:tc>
                  <a:txBody>
                    <a:bodyPr/>
                    <a:lstStyle/>
                    <a:p>
                      <a:pP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I enjoy my life</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0</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1</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2</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3</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4</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5</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6</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7</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8</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9</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45801553"/>
                  </a:ext>
                </a:extLst>
              </a:tr>
              <a:tr h="281088">
                <a:tc>
                  <a:txBody>
                    <a:bodyPr/>
                    <a:lstStyle/>
                    <a:p>
                      <a:pP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My life is going well</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2</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3</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4</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5</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6</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7</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8</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9</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417205967"/>
                  </a:ext>
                </a:extLst>
              </a:tr>
              <a:tr h="281088">
                <a:tc>
                  <a:txBody>
                    <a:bodyPr/>
                    <a:lstStyle/>
                    <a:p>
                      <a:pP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I have a good life</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2</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3</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4</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5</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6</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7</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8</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9</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686548070"/>
                  </a:ext>
                </a:extLst>
              </a:tr>
              <a:tr h="281088">
                <a:tc>
                  <a:txBody>
                    <a:bodyPr/>
                    <a:lstStyle/>
                    <a:p>
                      <a:pP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The things that happen in </a:t>
                      </a:r>
                      <a:r>
                        <a:rPr lang="en-GB" sz="1600" dirty="0" smtClean="0">
                          <a:effectLst/>
                          <a:latin typeface="Times New Roman" panose="02020603050405020304" pitchFamily="18" charset="0"/>
                          <a:cs typeface="Times New Roman" panose="02020603050405020304" pitchFamily="18" charset="0"/>
                        </a:rPr>
                        <a:t>my</a:t>
                      </a:r>
                    </a:p>
                    <a:p>
                      <a:pPr>
                        <a:lnSpc>
                          <a:spcPct val="107000"/>
                        </a:lnSpc>
                        <a:spcBef>
                          <a:spcPts val="300"/>
                        </a:spcBef>
                        <a:spcAft>
                          <a:spcPts val="300"/>
                        </a:spcAft>
                      </a:pPr>
                      <a:r>
                        <a:rPr lang="en-GB" sz="1600" dirty="0" smtClean="0">
                          <a:effectLst/>
                          <a:latin typeface="Times New Roman" panose="02020603050405020304" pitchFamily="18" charset="0"/>
                          <a:cs typeface="Times New Roman" panose="02020603050405020304" pitchFamily="18" charset="0"/>
                        </a:rPr>
                        <a:t> </a:t>
                      </a:r>
                      <a:r>
                        <a:rPr lang="en-GB" sz="1600" dirty="0">
                          <a:effectLst/>
                          <a:latin typeface="Times New Roman" panose="02020603050405020304" pitchFamily="18" charset="0"/>
                          <a:cs typeface="Times New Roman" panose="02020603050405020304" pitchFamily="18" charset="0"/>
                        </a:rPr>
                        <a:t>life are excellent</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2</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3</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4</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5</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6</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7</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8</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9</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622168773"/>
                  </a:ext>
                </a:extLst>
              </a:tr>
              <a:tr h="281088">
                <a:tc>
                  <a:txBody>
                    <a:bodyPr/>
                    <a:lstStyle/>
                    <a:p>
                      <a:pP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I like my life</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2</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3</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4</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5</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6</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7</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8</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9</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2992474243"/>
                  </a:ext>
                </a:extLst>
              </a:tr>
              <a:tr h="281088">
                <a:tc>
                  <a:txBody>
                    <a:bodyPr/>
                    <a:lstStyle/>
                    <a:p>
                      <a:pP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I am happy with my life</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0</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1</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2</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a:effectLst/>
                          <a:latin typeface="Times New Roman" panose="02020603050405020304" pitchFamily="18" charset="0"/>
                          <a:cs typeface="Times New Roman" panose="02020603050405020304" pitchFamily="18" charset="0"/>
                        </a:rPr>
                        <a:t>3</a:t>
                      </a:r>
                      <a:endParaRPr lang="ko-KR" sz="16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4</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5</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6</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7</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8</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9</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tc>
                  <a:txBody>
                    <a:bodyPr/>
                    <a:lstStyle/>
                    <a:p>
                      <a:pPr algn="ctr">
                        <a:lnSpc>
                          <a:spcPct val="107000"/>
                        </a:lnSpc>
                        <a:spcBef>
                          <a:spcPts val="300"/>
                        </a:spcBef>
                        <a:spcAft>
                          <a:spcPts val="300"/>
                        </a:spcAft>
                      </a:pPr>
                      <a:r>
                        <a:rPr lang="en-GB" sz="1600" dirty="0">
                          <a:effectLst/>
                          <a:latin typeface="Times New Roman" panose="02020603050405020304" pitchFamily="18" charset="0"/>
                          <a:cs typeface="Times New Roman" panose="02020603050405020304" pitchFamily="18" charset="0"/>
                        </a:rPr>
                        <a:t>10</a:t>
                      </a:r>
                      <a:endParaRPr lang="ko-KR" sz="16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68580" marR="68580" marT="0" marB="0" anchor="ctr"/>
                </a:tc>
                <a:extLst>
                  <a:ext uri="{0D108BD9-81ED-4DB2-BD59-A6C34878D82A}">
                    <a16:rowId xmlns:a16="http://schemas.microsoft.com/office/drawing/2014/main" xmlns="" val="3134414021"/>
                  </a:ext>
                </a:extLst>
              </a:tr>
            </a:tbl>
          </a:graphicData>
        </a:graphic>
      </p:graphicFrame>
      <p:sp>
        <p:nvSpPr>
          <p:cNvPr id="8" name="직사각형 7"/>
          <p:cNvSpPr/>
          <p:nvPr/>
        </p:nvSpPr>
        <p:spPr>
          <a:xfrm>
            <a:off x="1081316" y="3154874"/>
            <a:ext cx="10029365" cy="1000530"/>
          </a:xfrm>
          <a:prstGeom prst="rect">
            <a:avLst/>
          </a:prstGeom>
        </p:spPr>
        <p:txBody>
          <a:bodyPr wrap="square">
            <a:spAutoFit/>
          </a:bodyPr>
          <a:lstStyle/>
          <a:p>
            <a:pPr marL="288290" indent="-288290">
              <a:spcBef>
                <a:spcPts val="1200"/>
              </a:spcBef>
              <a:spcAft>
                <a:spcPts val="300"/>
              </a:spcAft>
            </a:pPr>
            <a:r>
              <a:rPr lang="en-GB" altLang="ko-KR" b="1" dirty="0">
                <a:solidFill>
                  <a:schemeClr val="accent1"/>
                </a:solidFill>
                <a:latin typeface="Times New Roman" panose="02020603050405020304" pitchFamily="18" charset="0"/>
                <a:cs typeface="Times New Roman" panose="02020603050405020304" pitchFamily="18" charset="0"/>
              </a:rPr>
              <a:t>Now please say how much you agree with each of the following sentences about your life as a whole. </a:t>
            </a:r>
            <a:endParaRPr lang="ko-KR" altLang="ko-KR" b="1" dirty="0">
              <a:solidFill>
                <a:schemeClr val="accent1"/>
              </a:solidFill>
              <a:latin typeface="Times New Roman" panose="02020603050405020304" pitchFamily="18" charset="0"/>
              <a:cs typeface="Times New Roman" panose="02020603050405020304" pitchFamily="18" charset="0"/>
            </a:endParaRPr>
          </a:p>
          <a:p>
            <a:pPr>
              <a:lnSpc>
                <a:spcPct val="107000"/>
              </a:lnSpc>
              <a:spcAft>
                <a:spcPts val="800"/>
              </a:spcAft>
            </a:pPr>
            <a:r>
              <a:rPr lang="en-GB" altLang="ko-KR" dirty="0">
                <a:solidFill>
                  <a:schemeClr val="accent1"/>
                </a:solidFill>
                <a:latin typeface="Times New Roman" panose="02020603050405020304" pitchFamily="18" charset="0"/>
                <a:cs typeface="Times New Roman" panose="02020603050405020304" pitchFamily="18" charset="0"/>
              </a:rPr>
              <a:t>These questions use a scale from 0 to 10 where 0 means that you do not agree with the sentence at all and 10 means that you agree with it completely.</a:t>
            </a:r>
            <a:endParaRPr lang="ko-KR" altLang="ko-KR"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009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Family, School, and Community</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8" name="표 7"/>
          <p:cNvGraphicFramePr>
            <a:graphicFrameLocks noGrp="1"/>
          </p:cNvGraphicFramePr>
          <p:nvPr>
            <p:extLst>
              <p:ext uri="{D42A27DB-BD31-4B8C-83A1-F6EECF244321}">
                <p14:modId xmlns:p14="http://schemas.microsoft.com/office/powerpoint/2010/main" val="2984533732"/>
              </p:ext>
            </p:extLst>
          </p:nvPr>
        </p:nvGraphicFramePr>
        <p:xfrm>
          <a:off x="838200" y="2223923"/>
          <a:ext cx="10515600" cy="3683390"/>
        </p:xfrm>
        <a:graphic>
          <a:graphicData uri="http://schemas.openxmlformats.org/drawingml/2006/table">
            <a:tbl>
              <a:tblPr firstRow="1" firstCol="1">
                <a:tableStyleId>{5C22544A-7EE6-4342-B048-85BDC9FD1C3A}</a:tableStyleId>
              </a:tblPr>
              <a:tblGrid>
                <a:gridCol w="3441700">
                  <a:extLst>
                    <a:ext uri="{9D8B030D-6E8A-4147-A177-3AD203B41FA5}">
                      <a16:colId xmlns:a16="http://schemas.microsoft.com/office/drawing/2014/main" xmlns="" val="1628132685"/>
                    </a:ext>
                  </a:extLst>
                </a:gridCol>
                <a:gridCol w="1422400">
                  <a:extLst>
                    <a:ext uri="{9D8B030D-6E8A-4147-A177-3AD203B41FA5}">
                      <a16:colId xmlns:a16="http://schemas.microsoft.com/office/drawing/2014/main" xmlns="" val="3479742449"/>
                    </a:ext>
                  </a:extLst>
                </a:gridCol>
                <a:gridCol w="1409700">
                  <a:extLst>
                    <a:ext uri="{9D8B030D-6E8A-4147-A177-3AD203B41FA5}">
                      <a16:colId xmlns:a16="http://schemas.microsoft.com/office/drawing/2014/main" xmlns="" val="443858082"/>
                    </a:ext>
                  </a:extLst>
                </a:gridCol>
                <a:gridCol w="1409700">
                  <a:extLst>
                    <a:ext uri="{9D8B030D-6E8A-4147-A177-3AD203B41FA5}">
                      <a16:colId xmlns:a16="http://schemas.microsoft.com/office/drawing/2014/main" xmlns="" val="3758987178"/>
                    </a:ext>
                  </a:extLst>
                </a:gridCol>
                <a:gridCol w="1409700">
                  <a:extLst>
                    <a:ext uri="{9D8B030D-6E8A-4147-A177-3AD203B41FA5}">
                      <a16:colId xmlns:a16="http://schemas.microsoft.com/office/drawing/2014/main" xmlns="" val="1455660358"/>
                    </a:ext>
                  </a:extLst>
                </a:gridCol>
                <a:gridCol w="1422400">
                  <a:extLst>
                    <a:ext uri="{9D8B030D-6E8A-4147-A177-3AD203B41FA5}">
                      <a16:colId xmlns:a16="http://schemas.microsoft.com/office/drawing/2014/main" xmlns="" val="880631021"/>
                    </a:ext>
                  </a:extLst>
                </a:gridCol>
              </a:tblGrid>
              <a:tr h="368339">
                <a:tc>
                  <a:txBody>
                    <a:bodyPr/>
                    <a:lstStyle/>
                    <a:p>
                      <a:pPr algn="just"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 </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N</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Min</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Max</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Mean</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S.D.</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109059421"/>
                  </a:ext>
                </a:extLst>
              </a:tr>
              <a:tr h="368339">
                <a:tc>
                  <a:txBody>
                    <a:bodyPr/>
                    <a:lstStyle/>
                    <a:p>
                      <a:pPr algn="just"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 Family: </a:t>
                      </a:r>
                      <a:r>
                        <a:rPr lang="en-US" sz="1600" b="1" kern="1200" dirty="0" err="1">
                          <a:solidFill>
                            <a:schemeClr val="lt1"/>
                          </a:solidFill>
                          <a:effectLst/>
                          <a:latin typeface="Times New Roman" panose="02020603050405020304" pitchFamily="18" charset="0"/>
                          <a:ea typeface="+mn-ea"/>
                          <a:cs typeface="Times New Roman" panose="02020603050405020304" pitchFamily="18" charset="0"/>
                        </a:rPr>
                        <a:t>FamilyRelationships</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33748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3.4409</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.75699</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4116137776"/>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Family: HomeSafety</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32488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3.5236</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.89302</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2777616940"/>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Family: AcessMaterials</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34776</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8.00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6.5357</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1.74491</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3844394195"/>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School: SchoolRelationship</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32634</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3.1327</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.92418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3861011484"/>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School: Bullying</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34248</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1.1518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1.08897</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3942730678"/>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School: SchoolSafety</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31254</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3.2255</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1.14358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4027191793"/>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Community: CommunitySafety</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31589</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2.9588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1.22813</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2082296373"/>
                  </a:ext>
                </a:extLst>
              </a:tr>
              <a:tr h="368339">
                <a:tc>
                  <a:txBody>
                    <a:bodyPr/>
                    <a:lstStyle/>
                    <a:p>
                      <a:pPr algn="just" latinLnBrk="1">
                        <a:lnSpc>
                          <a:spcPct val="107000"/>
                        </a:lnSpc>
                        <a:spcAft>
                          <a:spcPts val="800"/>
                        </a:spcAft>
                      </a:pPr>
                      <a:r>
                        <a:rPr lang="en-US" sz="1600" b="1" kern="1200">
                          <a:solidFill>
                            <a:schemeClr val="lt1"/>
                          </a:solidFill>
                          <a:effectLst/>
                          <a:latin typeface="Times New Roman" panose="02020603050405020304" pitchFamily="18" charset="0"/>
                          <a:ea typeface="+mn-ea"/>
                          <a:cs typeface="Times New Roman" panose="02020603050405020304" pitchFamily="18" charset="0"/>
                        </a:rPr>
                        <a:t>○ Community: AreaToPlay</a:t>
                      </a:r>
                      <a:endParaRPr lang="ko-KR" sz="1600" b="1" kern="120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30728</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4.00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3.0191</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1.26038</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343514013"/>
                  </a:ext>
                </a:extLst>
              </a:tr>
              <a:tr h="368339">
                <a:tc>
                  <a:txBody>
                    <a:bodyPr/>
                    <a:lstStyle/>
                    <a:p>
                      <a:pPr algn="just" latinLnBrk="1">
                        <a:lnSpc>
                          <a:spcPct val="107000"/>
                        </a:lnSpc>
                        <a:spcAft>
                          <a:spcPts val="800"/>
                        </a:spcAft>
                      </a:pPr>
                      <a:r>
                        <a:rPr lang="en-US" sz="1600" b="1" kern="1200" dirty="0">
                          <a:solidFill>
                            <a:schemeClr val="lt1"/>
                          </a:solidFill>
                          <a:effectLst/>
                          <a:latin typeface="Times New Roman" panose="02020603050405020304" pitchFamily="18" charset="0"/>
                          <a:ea typeface="+mn-ea"/>
                          <a:cs typeface="Times New Roman" panose="02020603050405020304" pitchFamily="18" charset="0"/>
                        </a:rPr>
                        <a:t>△ Demography: Sex (Boy=1, Girl=0)</a:t>
                      </a:r>
                      <a:endParaRPr lang="ko-KR" sz="16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34694</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1.00</a:t>
                      </a:r>
                      <a:endParaRPr lang="ko-KR" sz="1600" kern="120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.4930</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algn="ctr" latinLnBrk="1">
                        <a:lnSpc>
                          <a:spcPct val="107000"/>
                        </a:lnSpc>
                        <a:spcAft>
                          <a:spcPts val="8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.49996</a:t>
                      </a:r>
                      <a:endParaRPr lang="ko-KR"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xmlns="" val="2808158498"/>
                  </a:ext>
                </a:extLst>
              </a:tr>
            </a:tbl>
          </a:graphicData>
        </a:graphic>
      </p:graphicFrame>
    </p:spTree>
    <p:extLst>
      <p:ext uri="{BB962C8B-B14F-4D97-AF65-F5344CB8AC3E}">
        <p14:creationId xmlns:p14="http://schemas.microsoft.com/office/powerpoint/2010/main" val="2950298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latin typeface="Times New Roman" panose="02020603050405020304" pitchFamily="18" charset="0"/>
                <a:cs typeface="Times New Roman" panose="02020603050405020304" pitchFamily="18" charset="0"/>
              </a:rPr>
              <a:t>Children’s SWB across countries</a:t>
            </a:r>
            <a:endParaRPr lang="ko-KR" altLang="en-US" dirty="0">
              <a:latin typeface="Times New Roman" panose="02020603050405020304" pitchFamily="18" charset="0"/>
              <a:cs typeface="Times New Roman" panose="02020603050405020304" pitchFamily="18" charset="0"/>
            </a:endParaRPr>
          </a:p>
        </p:txBody>
      </p:sp>
      <p:graphicFrame>
        <p:nvGraphicFramePr>
          <p:cNvPr id="4" name="차트 3"/>
          <p:cNvGraphicFramePr>
            <a:graphicFrameLocks/>
          </p:cNvGraphicFramePr>
          <p:nvPr>
            <p:extLst>
              <p:ext uri="{D42A27DB-BD31-4B8C-83A1-F6EECF244321}">
                <p14:modId xmlns:p14="http://schemas.microsoft.com/office/powerpoint/2010/main" val="3417110663"/>
              </p:ext>
            </p:extLst>
          </p:nvPr>
        </p:nvGraphicFramePr>
        <p:xfrm>
          <a:off x="290285" y="1901371"/>
          <a:ext cx="11538857" cy="4310743"/>
        </p:xfrm>
        <a:graphic>
          <a:graphicData uri="http://schemas.openxmlformats.org/drawingml/2006/chart">
            <c:chart xmlns:c="http://schemas.openxmlformats.org/drawingml/2006/chart" xmlns:r="http://schemas.openxmlformats.org/officeDocument/2006/relationships" r:id="rId2"/>
          </a:graphicData>
        </a:graphic>
      </p:graphicFrame>
      <p:sp>
        <p:nvSpPr>
          <p:cNvPr id="3" name="타원 2"/>
          <p:cNvSpPr/>
          <p:nvPr/>
        </p:nvSpPr>
        <p:spPr>
          <a:xfrm>
            <a:off x="9540815" y="5218981"/>
            <a:ext cx="2147977" cy="69874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5" name="TextBox 4"/>
          <p:cNvSpPr txBox="1"/>
          <p:nvPr/>
        </p:nvSpPr>
        <p:spPr>
          <a:xfrm>
            <a:off x="9765102" y="5989979"/>
            <a:ext cx="1346844" cy="369332"/>
          </a:xfrm>
          <a:prstGeom prst="rect">
            <a:avLst/>
          </a:prstGeom>
          <a:noFill/>
        </p:spPr>
        <p:txBody>
          <a:bodyPr wrap="none" rtlCol="0">
            <a:spAutoFit/>
          </a:bodyPr>
          <a:lstStyle/>
          <a:p>
            <a:r>
              <a:rPr lang="en-US" altLang="ko-KR" dirty="0" smtClean="0"/>
              <a:t>Asian bias?</a:t>
            </a:r>
            <a:endParaRPr lang="ko-KR" altLang="en-US" dirty="0"/>
          </a:p>
        </p:txBody>
      </p:sp>
    </p:spTree>
    <p:extLst>
      <p:ext uri="{BB962C8B-B14F-4D97-AF65-F5344CB8AC3E}">
        <p14:creationId xmlns:p14="http://schemas.microsoft.com/office/powerpoint/2010/main" val="1247276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Family relationships</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4" name="차트 3"/>
          <p:cNvGraphicFramePr>
            <a:graphicFrameLocks/>
          </p:cNvGraphicFramePr>
          <p:nvPr>
            <p:extLst/>
          </p:nvPr>
        </p:nvGraphicFramePr>
        <p:xfrm>
          <a:off x="1809750" y="1958196"/>
          <a:ext cx="8620125" cy="452886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105508" y="6487064"/>
            <a:ext cx="8419382" cy="261610"/>
          </a:xfrm>
          <a:prstGeom prst="rect">
            <a:avLst/>
          </a:prstGeom>
          <a:noFill/>
        </p:spPr>
        <p:txBody>
          <a:bodyPr wrap="square" rtlCol="0">
            <a:spAutoFit/>
          </a:bodyPr>
          <a:lstStyle/>
          <a:p>
            <a:r>
              <a:rPr lang="en-US" altLang="ko-KR" sz="1100" dirty="0" smtClean="0">
                <a:solidFill>
                  <a:schemeClr val="accent1">
                    <a:lumMod val="50000"/>
                  </a:schemeClr>
                </a:solidFill>
              </a:rPr>
              <a:t>*Bangladesh was omitted in this graph (not asked in this country) </a:t>
            </a:r>
            <a:endParaRPr lang="ko-KR" altLang="en-US" sz="1100" dirty="0">
              <a:solidFill>
                <a:schemeClr val="accent1">
                  <a:lumMod val="50000"/>
                </a:schemeClr>
              </a:solidFill>
            </a:endParaRPr>
          </a:p>
        </p:txBody>
      </p:sp>
    </p:spTree>
    <p:extLst>
      <p:ext uri="{BB962C8B-B14F-4D97-AF65-F5344CB8AC3E}">
        <p14:creationId xmlns:p14="http://schemas.microsoft.com/office/powerpoint/2010/main" val="2398387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Home Safety</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5" name="차트 4"/>
          <p:cNvGraphicFramePr>
            <a:graphicFrameLocks/>
          </p:cNvGraphicFramePr>
          <p:nvPr>
            <p:extLst/>
          </p:nvPr>
        </p:nvGraphicFramePr>
        <p:xfrm>
          <a:off x="2466885" y="1983987"/>
          <a:ext cx="7194700" cy="429604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105508" y="6487064"/>
            <a:ext cx="8419382" cy="261610"/>
          </a:xfrm>
          <a:prstGeom prst="rect">
            <a:avLst/>
          </a:prstGeom>
          <a:noFill/>
        </p:spPr>
        <p:txBody>
          <a:bodyPr wrap="square" rtlCol="0">
            <a:spAutoFit/>
          </a:bodyPr>
          <a:lstStyle/>
          <a:p>
            <a:r>
              <a:rPr lang="en-US" altLang="ko-KR" sz="1100" dirty="0" smtClean="0">
                <a:solidFill>
                  <a:schemeClr val="accent1">
                    <a:lumMod val="50000"/>
                  </a:schemeClr>
                </a:solidFill>
              </a:rPr>
              <a:t>*Bangladesh was omitted in this graph (not asked in this country) </a:t>
            </a:r>
            <a:endParaRPr lang="ko-KR" altLang="en-US" sz="1100" dirty="0">
              <a:solidFill>
                <a:schemeClr val="accent1">
                  <a:lumMod val="50000"/>
                </a:schemeClr>
              </a:solidFill>
            </a:endParaRPr>
          </a:p>
        </p:txBody>
      </p:sp>
    </p:spTree>
    <p:extLst>
      <p:ext uri="{BB962C8B-B14F-4D97-AF65-F5344CB8AC3E}">
        <p14:creationId xmlns:p14="http://schemas.microsoft.com/office/powerpoint/2010/main" val="2061098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a:latin typeface="Times New Roman" panose="02020603050405020304" pitchFamily="18" charset="0"/>
                <a:cs typeface="Times New Roman" panose="02020603050405020304" pitchFamily="18" charset="0"/>
              </a:rPr>
              <a:t>Independent </a:t>
            </a:r>
            <a:r>
              <a:rPr lang="en-US" altLang="ko-KR" sz="3600" dirty="0" smtClean="0">
                <a:latin typeface="Times New Roman" panose="02020603050405020304" pitchFamily="18" charset="0"/>
                <a:cs typeface="Times New Roman" panose="02020603050405020304" pitchFamily="18" charset="0"/>
              </a:rPr>
              <a:t>Variables by countries</a:t>
            </a:r>
            <a:br>
              <a:rPr lang="en-US" altLang="ko-KR" sz="3600" dirty="0" smtClean="0">
                <a:latin typeface="Times New Roman" panose="02020603050405020304" pitchFamily="18" charset="0"/>
                <a:cs typeface="Times New Roman" panose="02020603050405020304" pitchFamily="18" charset="0"/>
              </a:rPr>
            </a:br>
            <a:r>
              <a:rPr lang="en-US" altLang="ko-KR" sz="3600" dirty="0" smtClean="0">
                <a:latin typeface="Times New Roman" panose="02020603050405020304" pitchFamily="18" charset="0"/>
                <a:cs typeface="Times New Roman" panose="02020603050405020304" pitchFamily="18" charset="0"/>
              </a:rPr>
              <a:t>: Access Materials</a:t>
            </a:r>
            <a:endParaRPr lang="ko-KR" altLang="en-US" sz="3600" dirty="0">
              <a:latin typeface="Times New Roman" panose="02020603050405020304" pitchFamily="18" charset="0"/>
              <a:cs typeface="Times New Roman" panose="02020603050405020304" pitchFamily="18" charset="0"/>
            </a:endParaRPr>
          </a:p>
        </p:txBody>
      </p:sp>
      <p:graphicFrame>
        <p:nvGraphicFramePr>
          <p:cNvPr id="3" name="차트 2"/>
          <p:cNvGraphicFramePr>
            <a:graphicFrameLocks/>
          </p:cNvGraphicFramePr>
          <p:nvPr>
            <p:extLst/>
          </p:nvPr>
        </p:nvGraphicFramePr>
        <p:xfrm>
          <a:off x="2476500" y="1981200"/>
          <a:ext cx="7181850" cy="46253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335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229</TotalTime>
  <Words>2223</Words>
  <Application>Microsoft Office PowerPoint</Application>
  <PresentationFormat>와이드스크린</PresentationFormat>
  <Paragraphs>878</Paragraphs>
  <Slides>24</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24</vt:i4>
      </vt:variant>
    </vt:vector>
  </HeadingPairs>
  <TitlesOfParts>
    <vt:vector size="29" baseType="lpstr">
      <vt:lpstr>맑은 고딕</vt:lpstr>
      <vt:lpstr>Arial</vt:lpstr>
      <vt:lpstr>Cambria Math</vt:lpstr>
      <vt:lpstr>Times New Roman</vt:lpstr>
      <vt:lpstr>Office 테마</vt:lpstr>
      <vt:lpstr>Children’s Subjective Well-being and the Correlates</vt:lpstr>
      <vt:lpstr>Objectives of the Study</vt:lpstr>
      <vt:lpstr>Method</vt:lpstr>
      <vt:lpstr>Dependent variable: CW-SWBS</vt:lpstr>
      <vt:lpstr>Independent Variables: Family, School, and Community</vt:lpstr>
      <vt:lpstr>Children’s SWB across countries</vt:lpstr>
      <vt:lpstr>Independent Variables by countries : Family relationships</vt:lpstr>
      <vt:lpstr>Independent Variables by countries : Home Safety</vt:lpstr>
      <vt:lpstr>Independent Variables by countries : Access Materials</vt:lpstr>
      <vt:lpstr>Independent Variables by countries : School Relationship</vt:lpstr>
      <vt:lpstr>Independent Variables by countries : Bullying</vt:lpstr>
      <vt:lpstr>Independent Variables by countries : School Safety</vt:lpstr>
      <vt:lpstr>Independent Variables by countries : Community Safety</vt:lpstr>
      <vt:lpstr>Independent Variables by countries : Area to Play</vt:lpstr>
      <vt:lpstr>Relationship between children’s SWB and GDP per capita among 22 countries</vt:lpstr>
      <vt:lpstr> Relationship between mortality rate and SWB by countries</vt:lpstr>
      <vt:lpstr> Relationship between Gini coefficient and SWB by countries</vt:lpstr>
      <vt:lpstr>Regression results: Pooled data (18 countries)</vt:lpstr>
      <vt:lpstr>Regression results: 18 countries separately</vt:lpstr>
      <vt:lpstr>PowerPoint 프레젠테이션</vt:lpstr>
      <vt:lpstr>Relationship between GDP per capita and R2 among 18 countries</vt:lpstr>
      <vt:lpstr>Multi-level analysis results (2-level, unconditional model) Children’s SWB level between countries and within countries</vt:lpstr>
      <vt:lpstr>Multi-level analysis results (2-level, conditional model) Children’s happiness level between countries and within countries</vt:lpstr>
      <vt:lpstr>Discussion and 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Min Sang Yoo</dc:creator>
  <cp:lastModifiedBy>Lee Bong Joo</cp:lastModifiedBy>
  <cp:revision>18</cp:revision>
  <dcterms:created xsi:type="dcterms:W3CDTF">2019-06-12T18:33:19Z</dcterms:created>
  <dcterms:modified xsi:type="dcterms:W3CDTF">2019-06-17T20:49:51Z</dcterms:modified>
</cp:coreProperties>
</file>