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38" r:id="rId2"/>
    <p:sldId id="428" r:id="rId3"/>
    <p:sldId id="429" r:id="rId4"/>
    <p:sldId id="448" r:id="rId5"/>
    <p:sldId id="449" r:id="rId6"/>
    <p:sldId id="427" r:id="rId7"/>
    <p:sldId id="430" r:id="rId8"/>
    <p:sldId id="426" r:id="rId9"/>
    <p:sldId id="444" r:id="rId10"/>
    <p:sldId id="433" r:id="rId11"/>
    <p:sldId id="435" r:id="rId12"/>
    <p:sldId id="437" r:id="rId13"/>
    <p:sldId id="438" r:id="rId14"/>
    <p:sldId id="445" r:id="rId15"/>
    <p:sldId id="439" r:id="rId16"/>
    <p:sldId id="34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0"/>
    <a:srgbClr val="FFFF66"/>
    <a:srgbClr val="FF8205"/>
    <a:srgbClr val="00B050"/>
    <a:srgbClr val="0FA140"/>
    <a:srgbClr val="3DB93D"/>
    <a:srgbClr val="F19455"/>
    <a:srgbClr val="43A2CA"/>
    <a:srgbClr val="E9EBF5"/>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סגנון ביניים 4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סגנון כהה 1 - הדגשה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סגנון כהה 1 - הדגשה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סגנון כהה 1 - הדגשה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סגנון ערכת נושא 1 - הדגשה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סגנון ערכת נושא 1 - הדגשה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46F890A9-2807-4EBB-B81D-B2AA78EC7F39}" styleName="סגנון כהה 2 - הדגשה 5/הדגשה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סגנון כהה 2 - הדגשה 1/הדגשה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סגנון כהה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91815" autoAdjust="0"/>
  </p:normalViewPr>
  <p:slideViewPr>
    <p:cSldViewPr snapToGrid="0">
      <p:cViewPr>
        <p:scale>
          <a:sx n="66" d="100"/>
          <a:sy n="66" d="100"/>
        </p:scale>
        <p:origin x="-990"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072"/>
    </p:cViewPr>
  </p:sorterViewPr>
  <p:notesViewPr>
    <p:cSldViewPr snapToGrid="0">
      <p:cViewPr varScale="1">
        <p:scale>
          <a:sx n="67" d="100"/>
          <a:sy n="67" d="100"/>
        </p:scale>
        <p:origin x="23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E4EF4-9FDE-4101-8140-7FD3458043D9}" type="doc">
      <dgm:prSet loTypeId="urn:microsoft.com/office/officeart/2005/8/layout/chevron1" loCatId="process" qsTypeId="urn:microsoft.com/office/officeart/2005/8/quickstyle/simple1" qsCatId="simple" csTypeId="urn:microsoft.com/office/officeart/2005/8/colors/colorful5" csCatId="colorful" phldr="1"/>
      <dgm:spPr/>
    </dgm:pt>
    <dgm:pt modelId="{3FC20173-81EF-47F1-BA1F-02B9FFBB13A3}">
      <dgm:prSet phldrT="[טקסט]" custT="1"/>
      <dgm:spPr/>
      <dgm:t>
        <a:bodyPr/>
        <a:lstStyle/>
        <a:p>
          <a:pPr rtl="0"/>
          <a:r>
            <a:rPr lang="en-US" sz="2000" b="1" dirty="0" smtClean="0">
              <a:effectLst>
                <a:outerShdw blurRad="38100" dist="38100" dir="2700000" algn="tl">
                  <a:srgbClr val="000000">
                    <a:alpha val="43137"/>
                  </a:srgbClr>
                </a:outerShdw>
              </a:effectLst>
              <a:latin typeface="Gill Sans MT" pitchFamily="34" charset="0"/>
              <a:ea typeface="+mn-ea"/>
              <a:cs typeface="+mn-cs"/>
            </a:rPr>
            <a:t>First pilot 2010</a:t>
          </a:r>
          <a:endParaRPr lang="he-IL" sz="2000" b="1" dirty="0">
            <a:effectLst>
              <a:outerShdw blurRad="38100" dist="38100" dir="2700000" algn="tl">
                <a:srgbClr val="000000">
                  <a:alpha val="43137"/>
                </a:srgbClr>
              </a:outerShdw>
            </a:effectLst>
            <a:latin typeface="Gill Sans MT" pitchFamily="34" charset="0"/>
          </a:endParaRPr>
        </a:p>
      </dgm:t>
    </dgm:pt>
    <dgm:pt modelId="{78304191-DED6-4334-BDED-B7A6E4A168A9}" type="parTrans" cxnId="{59CE8539-E13F-4529-8C2C-50AB48D270BB}">
      <dgm:prSet/>
      <dgm:spPr/>
      <dgm:t>
        <a:bodyPr/>
        <a:lstStyle/>
        <a:p>
          <a:pPr rtl="1"/>
          <a:endParaRPr lang="he-IL"/>
        </a:p>
      </dgm:t>
    </dgm:pt>
    <dgm:pt modelId="{F3B41041-8EF3-4D13-AE73-CE16CDA2B642}" type="sibTrans" cxnId="{59CE8539-E13F-4529-8C2C-50AB48D270BB}">
      <dgm:prSet/>
      <dgm:spPr/>
      <dgm:t>
        <a:bodyPr/>
        <a:lstStyle/>
        <a:p>
          <a:pPr rtl="1"/>
          <a:endParaRPr lang="he-IL"/>
        </a:p>
      </dgm:t>
    </dgm:pt>
    <dgm:pt modelId="{743CE1FF-9D27-4ABF-91E6-000042525536}">
      <dgm:prSet phldrT="[טקסט]" custT="1"/>
      <dgm:spPr/>
      <dgm:t>
        <a:bodyPr/>
        <a:lstStyle/>
        <a:p>
          <a:pPr rtl="0"/>
          <a:r>
            <a:rPr lang="en-US" sz="2000" b="1" dirty="0" smtClean="0">
              <a:effectLst>
                <a:outerShdw blurRad="38100" dist="38100" dir="2700000" algn="tl">
                  <a:srgbClr val="000000">
                    <a:alpha val="43137"/>
                  </a:srgbClr>
                </a:outerShdw>
              </a:effectLst>
              <a:latin typeface="Gill Sans MT" pitchFamily="34" charset="0"/>
              <a:ea typeface="+mn-ea"/>
              <a:cs typeface="+mn-cs"/>
            </a:rPr>
            <a:t>First wave 2011-2012</a:t>
          </a:r>
          <a:endParaRPr lang="he-IL" sz="2000" b="1" dirty="0">
            <a:effectLst>
              <a:outerShdw blurRad="38100" dist="38100" dir="2700000" algn="tl">
                <a:srgbClr val="000000">
                  <a:alpha val="43137"/>
                </a:srgbClr>
              </a:outerShdw>
            </a:effectLst>
            <a:latin typeface="Gill Sans MT" pitchFamily="34" charset="0"/>
          </a:endParaRPr>
        </a:p>
      </dgm:t>
    </dgm:pt>
    <dgm:pt modelId="{54CE2605-BB27-4EF8-BB6C-AE3A75ED3206}" type="parTrans" cxnId="{E4928DC1-252E-4AC6-A907-08D9E20DCD74}">
      <dgm:prSet/>
      <dgm:spPr/>
      <dgm:t>
        <a:bodyPr/>
        <a:lstStyle/>
        <a:p>
          <a:pPr rtl="1"/>
          <a:endParaRPr lang="he-IL"/>
        </a:p>
      </dgm:t>
    </dgm:pt>
    <dgm:pt modelId="{740BF06A-BE47-4867-824B-73CF7B1730DC}" type="sibTrans" cxnId="{E4928DC1-252E-4AC6-A907-08D9E20DCD74}">
      <dgm:prSet/>
      <dgm:spPr/>
      <dgm:t>
        <a:bodyPr/>
        <a:lstStyle/>
        <a:p>
          <a:pPr rtl="1"/>
          <a:endParaRPr lang="he-IL"/>
        </a:p>
      </dgm:t>
    </dgm:pt>
    <dgm:pt modelId="{45FFC431-38FB-4901-8953-0B1102EF2F3F}">
      <dgm:prSet phldrT="[טקסט]" custT="1"/>
      <dgm:spPr>
        <a:solidFill>
          <a:schemeClr val="accent6">
            <a:lumMod val="60000"/>
            <a:lumOff val="40000"/>
          </a:schemeClr>
        </a:solidFill>
      </dgm:spPr>
      <dgm:t>
        <a:bodyPr/>
        <a:lstStyle/>
        <a:p>
          <a:pPr rtl="0"/>
          <a:r>
            <a:rPr lang="en-US" sz="2000" b="1" dirty="0" smtClean="0">
              <a:effectLst>
                <a:outerShdw blurRad="38100" dist="38100" dir="2700000" algn="tl">
                  <a:srgbClr val="000000">
                    <a:alpha val="43137"/>
                  </a:srgbClr>
                </a:outerShdw>
              </a:effectLst>
              <a:latin typeface="Gill Sans MT" pitchFamily="34" charset="0"/>
              <a:ea typeface="+mn-ea"/>
              <a:cs typeface="+mn-cs"/>
            </a:rPr>
            <a:t>Second wave </a:t>
          </a:r>
        </a:p>
        <a:p>
          <a:pPr rtl="0"/>
          <a:r>
            <a:rPr lang="en-US" sz="2000" b="1" dirty="0" smtClean="0">
              <a:effectLst>
                <a:outerShdw blurRad="38100" dist="38100" dir="2700000" algn="tl">
                  <a:srgbClr val="000000">
                    <a:alpha val="43137"/>
                  </a:srgbClr>
                </a:outerShdw>
              </a:effectLst>
              <a:latin typeface="Gill Sans MT" pitchFamily="34" charset="0"/>
              <a:ea typeface="+mn-ea"/>
              <a:cs typeface="+mn-cs"/>
            </a:rPr>
            <a:t>2013-2104</a:t>
          </a:r>
          <a:endParaRPr lang="he-IL" sz="2000" b="1" dirty="0">
            <a:effectLst>
              <a:outerShdw blurRad="38100" dist="38100" dir="2700000" algn="tl">
                <a:srgbClr val="000000">
                  <a:alpha val="43137"/>
                </a:srgbClr>
              </a:outerShdw>
            </a:effectLst>
            <a:latin typeface="Gill Sans MT" pitchFamily="34" charset="0"/>
          </a:endParaRPr>
        </a:p>
      </dgm:t>
    </dgm:pt>
    <dgm:pt modelId="{1C82CE72-2674-4942-B6CB-B272017ABC7C}" type="parTrans" cxnId="{F5AA2411-D332-44AD-8B94-609526F58234}">
      <dgm:prSet/>
      <dgm:spPr/>
      <dgm:t>
        <a:bodyPr/>
        <a:lstStyle/>
        <a:p>
          <a:pPr rtl="1"/>
          <a:endParaRPr lang="he-IL"/>
        </a:p>
      </dgm:t>
    </dgm:pt>
    <dgm:pt modelId="{688A6692-03BD-4AD2-9266-FFF0B26F83A0}" type="sibTrans" cxnId="{F5AA2411-D332-44AD-8B94-609526F58234}">
      <dgm:prSet/>
      <dgm:spPr/>
      <dgm:t>
        <a:bodyPr/>
        <a:lstStyle/>
        <a:p>
          <a:pPr rtl="1"/>
          <a:endParaRPr lang="he-IL"/>
        </a:p>
      </dgm:t>
    </dgm:pt>
    <dgm:pt modelId="{19F6587D-C352-41E0-9328-14474B5BA015}">
      <dgm:prSet custT="1"/>
      <dgm:spPr/>
      <dgm:t>
        <a:bodyPr/>
        <a:lstStyle/>
        <a:p>
          <a:pPr rtl="1"/>
          <a:r>
            <a:rPr lang="en-US" sz="2000" b="1" dirty="0" smtClean="0">
              <a:effectLst>
                <a:outerShdw blurRad="38100" dist="38100" dir="2700000" algn="tl">
                  <a:srgbClr val="000000">
                    <a:alpha val="43137"/>
                  </a:srgbClr>
                </a:outerShdw>
              </a:effectLst>
              <a:latin typeface="Gill Sans MT" pitchFamily="34" charset="0"/>
            </a:rPr>
            <a:t>Third wave</a:t>
          </a:r>
        </a:p>
        <a:p>
          <a:pPr rtl="1"/>
          <a:r>
            <a:rPr lang="en-US" sz="2000" b="1" dirty="0" smtClean="0">
              <a:effectLst>
                <a:outerShdw blurRad="38100" dist="38100" dir="2700000" algn="tl">
                  <a:srgbClr val="000000">
                    <a:alpha val="43137"/>
                  </a:srgbClr>
                </a:outerShdw>
              </a:effectLst>
              <a:latin typeface="Gill Sans MT" pitchFamily="34" charset="0"/>
            </a:rPr>
            <a:t>2017-2019</a:t>
          </a:r>
          <a:endParaRPr lang="he-IL" sz="2000" b="1" dirty="0">
            <a:effectLst>
              <a:outerShdw blurRad="38100" dist="38100" dir="2700000" algn="tl">
                <a:srgbClr val="000000">
                  <a:alpha val="43137"/>
                </a:srgbClr>
              </a:outerShdw>
            </a:effectLst>
            <a:latin typeface="Gill Sans MT" pitchFamily="34" charset="0"/>
          </a:endParaRPr>
        </a:p>
      </dgm:t>
    </dgm:pt>
    <dgm:pt modelId="{196C340A-565C-4A4F-8042-C29335F012E4}" type="parTrans" cxnId="{82652B15-B013-4E83-81B9-F953884D58B5}">
      <dgm:prSet/>
      <dgm:spPr/>
      <dgm:t>
        <a:bodyPr/>
        <a:lstStyle/>
        <a:p>
          <a:pPr rtl="1"/>
          <a:endParaRPr lang="he-IL"/>
        </a:p>
      </dgm:t>
    </dgm:pt>
    <dgm:pt modelId="{1A3E9BE2-9309-4212-9E17-81F8B32F5B7B}" type="sibTrans" cxnId="{82652B15-B013-4E83-81B9-F953884D58B5}">
      <dgm:prSet/>
      <dgm:spPr/>
      <dgm:t>
        <a:bodyPr/>
        <a:lstStyle/>
        <a:p>
          <a:pPr rtl="1"/>
          <a:endParaRPr lang="he-IL"/>
        </a:p>
      </dgm:t>
    </dgm:pt>
    <dgm:pt modelId="{E4B8F927-FE81-44EF-A1DB-09C5CE15B04E}">
      <dgm:prSet custT="1"/>
      <dgm:spPr/>
      <dgm:t>
        <a:bodyPr/>
        <a:lstStyle/>
        <a:p>
          <a:pPr rtl="0"/>
          <a:r>
            <a:rPr lang="en-US" sz="2000" b="1" dirty="0" smtClean="0">
              <a:effectLst>
                <a:outerShdw blurRad="38100" dist="38100" dir="2700000" algn="tl">
                  <a:srgbClr val="000000">
                    <a:alpha val="43137"/>
                  </a:srgbClr>
                </a:outerShdw>
              </a:effectLst>
              <a:latin typeface="Gill Sans MT" pitchFamily="34" charset="0"/>
              <a:ea typeface="+mn-ea"/>
              <a:cs typeface="+mn-cs"/>
            </a:rPr>
            <a:t>Planning 2009</a:t>
          </a:r>
          <a:endParaRPr lang="he-IL" sz="2000" b="1" dirty="0">
            <a:effectLst>
              <a:outerShdw blurRad="38100" dist="38100" dir="2700000" algn="tl">
                <a:srgbClr val="000000">
                  <a:alpha val="43137"/>
                </a:srgbClr>
              </a:outerShdw>
            </a:effectLst>
            <a:latin typeface="Gill Sans MT" pitchFamily="34" charset="0"/>
            <a:ea typeface="+mn-ea"/>
            <a:cs typeface="+mn-cs"/>
          </a:endParaRPr>
        </a:p>
      </dgm:t>
    </dgm:pt>
    <dgm:pt modelId="{9BD13CD5-C518-44ED-BBB0-DCBA20D170F1}" type="parTrans" cxnId="{57A6DDFB-8B3B-48EE-B989-CDF6D3B74FC6}">
      <dgm:prSet/>
      <dgm:spPr/>
      <dgm:t>
        <a:bodyPr/>
        <a:lstStyle/>
        <a:p>
          <a:pPr rtl="1"/>
          <a:endParaRPr lang="he-IL"/>
        </a:p>
      </dgm:t>
    </dgm:pt>
    <dgm:pt modelId="{95AAE7BE-F189-4C56-830F-0D07B6CEC062}" type="sibTrans" cxnId="{57A6DDFB-8B3B-48EE-B989-CDF6D3B74FC6}">
      <dgm:prSet/>
      <dgm:spPr/>
      <dgm:t>
        <a:bodyPr/>
        <a:lstStyle/>
        <a:p>
          <a:pPr rtl="1"/>
          <a:endParaRPr lang="he-IL"/>
        </a:p>
      </dgm:t>
    </dgm:pt>
    <dgm:pt modelId="{9A3E0C10-2457-45FB-852E-5D60E96071CB}" type="pres">
      <dgm:prSet presAssocID="{6FFE4EF4-9FDE-4101-8140-7FD3458043D9}" presName="Name0" presStyleCnt="0">
        <dgm:presLayoutVars>
          <dgm:dir/>
          <dgm:animLvl val="lvl"/>
          <dgm:resizeHandles val="exact"/>
        </dgm:presLayoutVars>
      </dgm:prSet>
      <dgm:spPr/>
    </dgm:pt>
    <dgm:pt modelId="{878861F1-D8DC-481A-BB31-EDDB24BE0D47}" type="pres">
      <dgm:prSet presAssocID="{E4B8F927-FE81-44EF-A1DB-09C5CE15B04E}" presName="parTxOnly" presStyleLbl="node1" presStyleIdx="0" presStyleCnt="5">
        <dgm:presLayoutVars>
          <dgm:chMax val="0"/>
          <dgm:chPref val="0"/>
          <dgm:bulletEnabled val="1"/>
        </dgm:presLayoutVars>
      </dgm:prSet>
      <dgm:spPr/>
      <dgm:t>
        <a:bodyPr/>
        <a:lstStyle/>
        <a:p>
          <a:pPr rtl="1"/>
          <a:endParaRPr lang="he-IL"/>
        </a:p>
      </dgm:t>
    </dgm:pt>
    <dgm:pt modelId="{1472152B-07FF-4C2C-8728-527017321D31}" type="pres">
      <dgm:prSet presAssocID="{95AAE7BE-F189-4C56-830F-0D07B6CEC062}" presName="parTxOnlySpace" presStyleCnt="0"/>
      <dgm:spPr/>
    </dgm:pt>
    <dgm:pt modelId="{EF28F733-2797-4D35-9B61-CDF110F522D3}" type="pres">
      <dgm:prSet presAssocID="{3FC20173-81EF-47F1-BA1F-02B9FFBB13A3}" presName="parTxOnly" presStyleLbl="node1" presStyleIdx="1" presStyleCnt="5">
        <dgm:presLayoutVars>
          <dgm:chMax val="0"/>
          <dgm:chPref val="0"/>
          <dgm:bulletEnabled val="1"/>
        </dgm:presLayoutVars>
      </dgm:prSet>
      <dgm:spPr/>
      <dgm:t>
        <a:bodyPr/>
        <a:lstStyle/>
        <a:p>
          <a:pPr rtl="1"/>
          <a:endParaRPr lang="he-IL"/>
        </a:p>
      </dgm:t>
    </dgm:pt>
    <dgm:pt modelId="{E7A17BC9-EF5C-4B55-9453-D67C1697594A}" type="pres">
      <dgm:prSet presAssocID="{F3B41041-8EF3-4D13-AE73-CE16CDA2B642}" presName="parTxOnlySpace" presStyleCnt="0"/>
      <dgm:spPr/>
    </dgm:pt>
    <dgm:pt modelId="{B3A1D3CF-E2B3-4651-A2AB-C8BD996AAEDD}" type="pres">
      <dgm:prSet presAssocID="{743CE1FF-9D27-4ABF-91E6-000042525536}" presName="parTxOnly" presStyleLbl="node1" presStyleIdx="2" presStyleCnt="5">
        <dgm:presLayoutVars>
          <dgm:chMax val="0"/>
          <dgm:chPref val="0"/>
          <dgm:bulletEnabled val="1"/>
        </dgm:presLayoutVars>
      </dgm:prSet>
      <dgm:spPr/>
      <dgm:t>
        <a:bodyPr/>
        <a:lstStyle/>
        <a:p>
          <a:pPr rtl="1"/>
          <a:endParaRPr lang="he-IL"/>
        </a:p>
      </dgm:t>
    </dgm:pt>
    <dgm:pt modelId="{E8455267-823B-48C3-A726-DC148DE2F516}" type="pres">
      <dgm:prSet presAssocID="{740BF06A-BE47-4867-824B-73CF7B1730DC}" presName="parTxOnlySpace" presStyleCnt="0"/>
      <dgm:spPr/>
    </dgm:pt>
    <dgm:pt modelId="{11F47BD3-D654-43AA-84BB-9B71CDF5CE43}" type="pres">
      <dgm:prSet presAssocID="{45FFC431-38FB-4901-8953-0B1102EF2F3F}" presName="parTxOnly" presStyleLbl="node1" presStyleIdx="3" presStyleCnt="5" custScaleX="103930">
        <dgm:presLayoutVars>
          <dgm:chMax val="0"/>
          <dgm:chPref val="0"/>
          <dgm:bulletEnabled val="1"/>
        </dgm:presLayoutVars>
      </dgm:prSet>
      <dgm:spPr/>
      <dgm:t>
        <a:bodyPr/>
        <a:lstStyle/>
        <a:p>
          <a:pPr rtl="1"/>
          <a:endParaRPr lang="he-IL"/>
        </a:p>
      </dgm:t>
    </dgm:pt>
    <dgm:pt modelId="{50532EF5-FA73-4D12-9951-21ED16965454}" type="pres">
      <dgm:prSet presAssocID="{688A6692-03BD-4AD2-9266-FFF0B26F83A0}" presName="parTxOnlySpace" presStyleCnt="0"/>
      <dgm:spPr/>
    </dgm:pt>
    <dgm:pt modelId="{5032BCF5-C16C-4FC3-86BC-EC242D62E564}" type="pres">
      <dgm:prSet presAssocID="{19F6587D-C352-41E0-9328-14474B5BA015}" presName="parTxOnly" presStyleLbl="node1" presStyleIdx="4" presStyleCnt="5" custScaleX="103107">
        <dgm:presLayoutVars>
          <dgm:chMax val="0"/>
          <dgm:chPref val="0"/>
          <dgm:bulletEnabled val="1"/>
        </dgm:presLayoutVars>
      </dgm:prSet>
      <dgm:spPr/>
      <dgm:t>
        <a:bodyPr/>
        <a:lstStyle/>
        <a:p>
          <a:pPr rtl="1"/>
          <a:endParaRPr lang="he-IL"/>
        </a:p>
      </dgm:t>
    </dgm:pt>
  </dgm:ptLst>
  <dgm:cxnLst>
    <dgm:cxn modelId="{E4928DC1-252E-4AC6-A907-08D9E20DCD74}" srcId="{6FFE4EF4-9FDE-4101-8140-7FD3458043D9}" destId="{743CE1FF-9D27-4ABF-91E6-000042525536}" srcOrd="2" destOrd="0" parTransId="{54CE2605-BB27-4EF8-BB6C-AE3A75ED3206}" sibTransId="{740BF06A-BE47-4867-824B-73CF7B1730DC}"/>
    <dgm:cxn modelId="{816270E7-4A5F-430F-8702-32CD50A0A4BA}" type="presOf" srcId="{45FFC431-38FB-4901-8953-0B1102EF2F3F}" destId="{11F47BD3-D654-43AA-84BB-9B71CDF5CE43}" srcOrd="0" destOrd="0" presId="urn:microsoft.com/office/officeart/2005/8/layout/chevron1"/>
    <dgm:cxn modelId="{4D6E1BFA-0B7C-4FEE-AD32-0F7A57E2F4A1}" type="presOf" srcId="{E4B8F927-FE81-44EF-A1DB-09C5CE15B04E}" destId="{878861F1-D8DC-481A-BB31-EDDB24BE0D47}" srcOrd="0" destOrd="0" presId="urn:microsoft.com/office/officeart/2005/8/layout/chevron1"/>
    <dgm:cxn modelId="{4BBE7DCB-F879-4DEF-9522-5E360677F8E9}" type="presOf" srcId="{6FFE4EF4-9FDE-4101-8140-7FD3458043D9}" destId="{9A3E0C10-2457-45FB-852E-5D60E96071CB}" srcOrd="0" destOrd="0" presId="urn:microsoft.com/office/officeart/2005/8/layout/chevron1"/>
    <dgm:cxn modelId="{A6B83C8A-99CF-4F85-A635-F9B405D30658}" type="presOf" srcId="{19F6587D-C352-41E0-9328-14474B5BA015}" destId="{5032BCF5-C16C-4FC3-86BC-EC242D62E564}" srcOrd="0" destOrd="0" presId="urn:microsoft.com/office/officeart/2005/8/layout/chevron1"/>
    <dgm:cxn modelId="{82652B15-B013-4E83-81B9-F953884D58B5}" srcId="{6FFE4EF4-9FDE-4101-8140-7FD3458043D9}" destId="{19F6587D-C352-41E0-9328-14474B5BA015}" srcOrd="4" destOrd="0" parTransId="{196C340A-565C-4A4F-8042-C29335F012E4}" sibTransId="{1A3E9BE2-9309-4212-9E17-81F8B32F5B7B}"/>
    <dgm:cxn modelId="{59CE8539-E13F-4529-8C2C-50AB48D270BB}" srcId="{6FFE4EF4-9FDE-4101-8140-7FD3458043D9}" destId="{3FC20173-81EF-47F1-BA1F-02B9FFBB13A3}" srcOrd="1" destOrd="0" parTransId="{78304191-DED6-4334-BDED-B7A6E4A168A9}" sibTransId="{F3B41041-8EF3-4D13-AE73-CE16CDA2B642}"/>
    <dgm:cxn modelId="{177550A8-A46A-402E-A971-1EBD850B1DA4}" type="presOf" srcId="{743CE1FF-9D27-4ABF-91E6-000042525536}" destId="{B3A1D3CF-E2B3-4651-A2AB-C8BD996AAEDD}" srcOrd="0" destOrd="0" presId="urn:microsoft.com/office/officeart/2005/8/layout/chevron1"/>
    <dgm:cxn modelId="{57A6DDFB-8B3B-48EE-B989-CDF6D3B74FC6}" srcId="{6FFE4EF4-9FDE-4101-8140-7FD3458043D9}" destId="{E4B8F927-FE81-44EF-A1DB-09C5CE15B04E}" srcOrd="0" destOrd="0" parTransId="{9BD13CD5-C518-44ED-BBB0-DCBA20D170F1}" sibTransId="{95AAE7BE-F189-4C56-830F-0D07B6CEC062}"/>
    <dgm:cxn modelId="{E0582F9C-6C07-4A8A-9C6E-FDAD457B89A3}" type="presOf" srcId="{3FC20173-81EF-47F1-BA1F-02B9FFBB13A3}" destId="{EF28F733-2797-4D35-9B61-CDF110F522D3}" srcOrd="0" destOrd="0" presId="urn:microsoft.com/office/officeart/2005/8/layout/chevron1"/>
    <dgm:cxn modelId="{F5AA2411-D332-44AD-8B94-609526F58234}" srcId="{6FFE4EF4-9FDE-4101-8140-7FD3458043D9}" destId="{45FFC431-38FB-4901-8953-0B1102EF2F3F}" srcOrd="3" destOrd="0" parTransId="{1C82CE72-2674-4942-B6CB-B272017ABC7C}" sibTransId="{688A6692-03BD-4AD2-9266-FFF0B26F83A0}"/>
    <dgm:cxn modelId="{FB100F65-C373-4AD9-9F89-2062A5008A3F}" type="presParOf" srcId="{9A3E0C10-2457-45FB-852E-5D60E96071CB}" destId="{878861F1-D8DC-481A-BB31-EDDB24BE0D47}" srcOrd="0" destOrd="0" presId="urn:microsoft.com/office/officeart/2005/8/layout/chevron1"/>
    <dgm:cxn modelId="{B82ECFE2-E960-47E9-82D7-1C33A393CBF2}" type="presParOf" srcId="{9A3E0C10-2457-45FB-852E-5D60E96071CB}" destId="{1472152B-07FF-4C2C-8728-527017321D31}" srcOrd="1" destOrd="0" presId="urn:microsoft.com/office/officeart/2005/8/layout/chevron1"/>
    <dgm:cxn modelId="{A3322679-3B09-4DCE-8306-B0FE330C97A6}" type="presParOf" srcId="{9A3E0C10-2457-45FB-852E-5D60E96071CB}" destId="{EF28F733-2797-4D35-9B61-CDF110F522D3}" srcOrd="2" destOrd="0" presId="urn:microsoft.com/office/officeart/2005/8/layout/chevron1"/>
    <dgm:cxn modelId="{55E05AD7-97CB-493B-91DC-B65ECBEBD6D5}" type="presParOf" srcId="{9A3E0C10-2457-45FB-852E-5D60E96071CB}" destId="{E7A17BC9-EF5C-4B55-9453-D67C1697594A}" srcOrd="3" destOrd="0" presId="urn:microsoft.com/office/officeart/2005/8/layout/chevron1"/>
    <dgm:cxn modelId="{3C025DD9-51A8-40E1-93F0-CABAA338A65E}" type="presParOf" srcId="{9A3E0C10-2457-45FB-852E-5D60E96071CB}" destId="{B3A1D3CF-E2B3-4651-A2AB-C8BD996AAEDD}" srcOrd="4" destOrd="0" presId="urn:microsoft.com/office/officeart/2005/8/layout/chevron1"/>
    <dgm:cxn modelId="{3DE84722-0FCA-4D19-8047-A4540D6D51E3}" type="presParOf" srcId="{9A3E0C10-2457-45FB-852E-5D60E96071CB}" destId="{E8455267-823B-48C3-A726-DC148DE2F516}" srcOrd="5" destOrd="0" presId="urn:microsoft.com/office/officeart/2005/8/layout/chevron1"/>
    <dgm:cxn modelId="{6178B195-360B-45D7-9F31-849F7072654C}" type="presParOf" srcId="{9A3E0C10-2457-45FB-852E-5D60E96071CB}" destId="{11F47BD3-D654-43AA-84BB-9B71CDF5CE43}" srcOrd="6" destOrd="0" presId="urn:microsoft.com/office/officeart/2005/8/layout/chevron1"/>
    <dgm:cxn modelId="{4547A7DE-FA03-4BF3-997A-5C0AA8B399AB}" type="presParOf" srcId="{9A3E0C10-2457-45FB-852E-5D60E96071CB}" destId="{50532EF5-FA73-4D12-9951-21ED16965454}" srcOrd="7" destOrd="0" presId="urn:microsoft.com/office/officeart/2005/8/layout/chevron1"/>
    <dgm:cxn modelId="{D5EB7044-2A33-4CC4-9B51-509220788CCD}" type="presParOf" srcId="{9A3E0C10-2457-45FB-852E-5D60E96071CB}" destId="{5032BCF5-C16C-4FC3-86BC-EC242D62E564}"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574DB1-FFCD-47B6-955E-B2966A2A8A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he-IL"/>
        </a:p>
      </dgm:t>
    </dgm:pt>
    <dgm:pt modelId="{96E70B18-D5F1-4BD8-831B-6830F8116806}">
      <dgm:prSet phldrT="[טקסט]" custT="1"/>
      <dgm:spPr>
        <a:ln>
          <a:noFill/>
        </a:ln>
        <a:effectLst>
          <a:outerShdw blurRad="50800" dist="38100" dir="2700000" algn="tl" rotWithShape="0">
            <a:prstClr val="black">
              <a:alpha val="40000"/>
            </a:prstClr>
          </a:outerShdw>
        </a:effectLst>
      </dgm:spPr>
      <dgm:t>
        <a:bodyPr/>
        <a:lstStyle/>
        <a:p>
          <a:pPr algn="ctr" rtl="1"/>
          <a:r>
            <a:rPr lang="en-US" sz="1800" b="1" baseline="0" dirty="0" smtClean="0">
              <a:effectLst>
                <a:outerShdw blurRad="38100" dist="38100" dir="2700000" algn="tl">
                  <a:srgbClr val="000000">
                    <a:alpha val="43137"/>
                  </a:srgbClr>
                </a:outerShdw>
              </a:effectLst>
              <a:latin typeface="+mn-lt"/>
            </a:rPr>
            <a:t>Albania</a:t>
          </a:r>
          <a:endParaRPr lang="he-IL" sz="1800" b="1" dirty="0">
            <a:effectLst>
              <a:outerShdw blurRad="38100" dist="38100" dir="2700000" algn="tl">
                <a:srgbClr val="000000">
                  <a:alpha val="43137"/>
                </a:srgbClr>
              </a:outerShdw>
            </a:effectLst>
            <a:latin typeface="+mn-lt"/>
          </a:endParaRPr>
        </a:p>
      </dgm:t>
    </dgm:pt>
    <dgm:pt modelId="{FBCE6D15-B5A5-4985-B1D0-32BFA60979F8}" type="parTrans" cxnId="{BE2212C9-D307-47DC-9D87-168338C8C7F1}">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A17B251B-43A0-4CF3-A50C-214A0251CF87}" type="sibTrans" cxnId="{BE2212C9-D307-47DC-9D87-168338C8C7F1}">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EA8D8082-15F3-41A6-A298-10667DCAF28E}">
      <dgm:prSet phldrT="[טקסט]" custT="1"/>
      <dgm:spPr>
        <a:ln>
          <a:noFill/>
        </a:ln>
        <a:effectLst>
          <a:outerShdw blurRad="50800" dist="38100" dir="2700000" algn="tl" rotWithShape="0">
            <a:prstClr val="black">
              <a:alpha val="40000"/>
            </a:prstClr>
          </a:outerShdw>
        </a:effectLst>
      </dgm:spPr>
      <dgm:t>
        <a:bodyPr/>
        <a:lstStyle/>
        <a:p>
          <a:pPr algn="ctr" rtl="0"/>
          <a:r>
            <a:rPr lang="en-US" sz="1800" b="1" baseline="0" dirty="0" smtClean="0">
              <a:effectLst>
                <a:outerShdw blurRad="38100" dist="38100" dir="2700000" algn="tl">
                  <a:srgbClr val="000000">
                    <a:alpha val="43137"/>
                  </a:srgbClr>
                </a:outerShdw>
              </a:effectLst>
              <a:latin typeface="+mn-lt"/>
            </a:rPr>
            <a:t>Algeria </a:t>
          </a:r>
          <a:endParaRPr lang="he-IL" sz="1800" b="1" dirty="0">
            <a:effectLst>
              <a:outerShdw blurRad="38100" dist="38100" dir="2700000" algn="tl">
                <a:srgbClr val="000000">
                  <a:alpha val="43137"/>
                </a:srgbClr>
              </a:outerShdw>
            </a:effectLst>
            <a:latin typeface="+mn-lt"/>
          </a:endParaRPr>
        </a:p>
      </dgm:t>
    </dgm:pt>
    <dgm:pt modelId="{356C9E33-FB92-44C6-ACB8-E15B03C2D055}" type="parTrans" cxnId="{AC77386D-CD85-412D-A711-14B560B3873D}">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12A12256-51AE-4C93-8FD8-E15E8993D622}" type="sibTrans" cxnId="{AC77386D-CD85-412D-A711-14B560B3873D}">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D7507C21-0167-4DBC-BA6C-BF801A31581C}">
      <dgm:prSet phldrT="[טקסט]" custT="1"/>
      <dgm:spPr>
        <a:ln>
          <a:noFill/>
        </a:ln>
        <a:effectLst>
          <a:outerShdw blurRad="50800" dist="38100" dir="2700000" algn="tl" rotWithShape="0">
            <a:prstClr val="black">
              <a:alpha val="40000"/>
            </a:prstClr>
          </a:outerShdw>
        </a:effectLst>
      </dgm:spPr>
      <dgm:t>
        <a:bodyPr/>
        <a:lstStyle/>
        <a:p>
          <a:pPr algn="ctr" rtl="0"/>
          <a:r>
            <a:rPr lang="en-US" sz="1800" b="1" baseline="0" dirty="0" smtClean="0">
              <a:effectLst>
                <a:outerShdw blurRad="38100" dist="38100" dir="2700000" algn="tl">
                  <a:srgbClr val="000000">
                    <a:alpha val="43137"/>
                  </a:srgbClr>
                </a:outerShdw>
              </a:effectLst>
              <a:latin typeface="+mn-lt"/>
            </a:rPr>
            <a:t>Argentina</a:t>
          </a:r>
          <a:endParaRPr lang="he-IL" sz="1800" b="1" dirty="0">
            <a:effectLst>
              <a:outerShdw blurRad="38100" dist="38100" dir="2700000" algn="tl">
                <a:srgbClr val="000000">
                  <a:alpha val="43137"/>
                </a:srgbClr>
              </a:outerShdw>
            </a:effectLst>
            <a:latin typeface="+mn-lt"/>
          </a:endParaRPr>
        </a:p>
      </dgm:t>
    </dgm:pt>
    <dgm:pt modelId="{1F1A21D7-C714-4037-B212-548A51DE8585}" type="parTrans" cxnId="{F21663A6-3F17-4A6D-B39A-62D8D8E2B13E}">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88F98A36-09E3-4705-9D0B-A62709A42F27}" type="sibTrans" cxnId="{F21663A6-3F17-4A6D-B39A-62D8D8E2B13E}">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4B75DBC1-E3F0-42B3-9B54-C27C0298901D}">
      <dgm:prSet phldrT="[טקסט]"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Taiwan</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6CB3D374-FAD1-4988-8813-E5DC0CB0B4CB}" type="parTrans" cxnId="{0A730F4C-7293-4A7D-BAFE-1460094FE2CE}">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9226918F-0361-40F9-9BF3-B1D7933ADC53}" type="sibTrans" cxnId="{0A730F4C-7293-4A7D-BAFE-1460094FE2CE}">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7C320690-7DBF-4B26-9BCE-163CC20282A7}">
      <dgm:prSet phldrT="[טקסט]" custT="1"/>
      <dgm:spPr>
        <a:ln>
          <a:noFill/>
        </a:ln>
        <a:effectLst>
          <a:outerShdw blurRad="50800" dist="38100" dir="2700000" algn="tl" rotWithShape="0">
            <a:prstClr val="black">
              <a:alpha val="40000"/>
            </a:prstClr>
          </a:outerShdw>
        </a:effectLst>
      </dgm:spPr>
      <dgm:t>
        <a:bodyPr/>
        <a:lstStyle/>
        <a:p>
          <a:pPr algn="ctr" rtl="0"/>
          <a:r>
            <a:rPr lang="en-US" sz="1800" b="1" dirty="0" smtClean="0">
              <a:effectLst>
                <a:outerShdw blurRad="38100" dist="38100" dir="2700000" algn="tl">
                  <a:srgbClr val="000000">
                    <a:alpha val="43137"/>
                  </a:srgbClr>
                </a:outerShdw>
              </a:effectLst>
              <a:latin typeface="+mn-lt"/>
            </a:rPr>
            <a:t>Vietnam</a:t>
          </a:r>
          <a:endParaRPr lang="he-IL" sz="1800" b="1" dirty="0">
            <a:effectLst>
              <a:outerShdw blurRad="38100" dist="38100" dir="2700000" algn="tl">
                <a:srgbClr val="000000">
                  <a:alpha val="43137"/>
                </a:srgbClr>
              </a:outerShdw>
            </a:effectLst>
            <a:latin typeface="+mn-lt"/>
          </a:endParaRPr>
        </a:p>
      </dgm:t>
    </dgm:pt>
    <dgm:pt modelId="{0E9932B0-3E1D-4EF9-B00E-D2C7E7982D25}" type="parTrans" cxnId="{44855505-5C73-4607-8797-EC4567200B24}">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D0F7AC40-9B3A-45E8-98BA-00FD55AED526}" type="sibTrans" cxnId="{44855505-5C73-4607-8797-EC4567200B24}">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1D27CDED-CC49-4D66-8E1D-72557DB512E0}">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Switzerland</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9EFE586F-D0DC-49D8-806F-EC676527B8B6}" type="parTrans" cxnId="{3EAFAA4D-478C-4BC1-8A4E-7469B8247056}">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2A562CBD-EEF1-41C6-A126-C07A656A60C4}" type="sibTrans" cxnId="{3EAFAA4D-478C-4BC1-8A4E-7469B8247056}">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2F2DB195-9CC0-4A7E-B879-58EA5C43E16F}">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Sri Lanka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A1BF445B-0C59-42F0-85EE-2D0C9CF89594}" type="parTrans" cxnId="{DD86307D-1F29-496D-AF1E-8EB326B6674A}">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0E57A618-0E89-4DA8-8F02-E720CA92F6E9}" type="sibTrans" cxnId="{DD86307D-1F29-496D-AF1E-8EB326B6674A}">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4835670E-D7FA-489C-8941-D56CE7652887}">
      <dgm:prSet custT="1"/>
      <dgm:spPr>
        <a:ln>
          <a:noFill/>
        </a:ln>
        <a:effectLst>
          <a:outerShdw blurRad="50800" dist="38100" dir="2700000" algn="tl" rotWithShape="0">
            <a:prstClr val="black">
              <a:alpha val="40000"/>
            </a:prstClr>
          </a:outerShdw>
        </a:effectLst>
      </dgm:spPr>
      <dgm:t>
        <a:bodyPr/>
        <a:lstStyle/>
        <a:p>
          <a:pPr algn="ctr" rtl="1"/>
          <a:r>
            <a:rPr lang="en-GB" sz="1800" b="1" dirty="0" smtClean="0">
              <a:effectLst>
                <a:outerShdw blurRad="38100" dist="38100" dir="2700000" algn="tl">
                  <a:srgbClr val="000000">
                    <a:alpha val="43137"/>
                  </a:srgbClr>
                </a:outerShdw>
              </a:effectLst>
              <a:latin typeface="+mn-lt"/>
            </a:rPr>
            <a:t>Vietnam</a:t>
          </a:r>
          <a:endParaRPr lang="he-IL" sz="1800" b="1" dirty="0">
            <a:effectLst>
              <a:outerShdw blurRad="38100" dist="38100" dir="2700000" algn="tl">
                <a:srgbClr val="000000">
                  <a:alpha val="43137"/>
                </a:srgbClr>
              </a:outerShdw>
            </a:effectLst>
            <a:latin typeface="+mn-lt"/>
          </a:endParaRPr>
        </a:p>
      </dgm:t>
    </dgm:pt>
    <dgm:pt modelId="{FC839C01-8CCE-4D5F-9E81-374E074CB448}" type="parTrans" cxnId="{3984FAED-D1A1-4BC5-BCAE-FAE0DCC74D50}">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58503529-991A-4483-81D4-5FBE31DC15BF}" type="sibTrans" cxnId="{3984FAED-D1A1-4BC5-BCAE-FAE0DCC74D50}">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106D406E-E22B-4242-8A99-7067D3320434}">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Spain </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F70700F7-938A-44B6-A6A9-3845900CB95F}" type="parTrans" cxnId="{8831A59E-D4F1-469F-B45D-A6372A12F8AC}">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E4863C00-3A88-4BF1-9352-0A2D030DEC46}" type="sibTrans" cxnId="{8831A59E-D4F1-469F-B45D-A6372A12F8AC}">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FFA5E48D-A3F5-4C3F-B3CF-3BB5DC7090BE}">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South Korea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2D71F1C9-E346-4D66-8F36-80F864399F27}" type="parTrans" cxnId="{B89F805C-D2DA-46C6-8381-FC87A4588FD4}">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70EE14D6-145A-445E-AD8B-6A670EF1B450}" type="sibTrans" cxnId="{B89F805C-D2DA-46C6-8381-FC87A4588FD4}">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37006F32-FB9D-4CBD-AFBA-4B0C03E1C5C3}">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South Africa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0730D87C-35B9-4EB3-8362-F14FACE69D0F}" type="parTrans" cxnId="{2D7910F0-58D5-4F93-A998-FB67DF42D02D}">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AAA79784-ABED-45C6-A74E-EA061058B554}" type="sibTrans" cxnId="{2D7910F0-58D5-4F93-A998-FB67DF42D02D}">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2325C3F8-6D35-46DA-86AE-031B1E2DA249}">
      <dgm:prSet custT="1"/>
      <dgm:spPr>
        <a:ln>
          <a:noFill/>
        </a:ln>
        <a:effectLst>
          <a:outerShdw blurRad="50800" dist="38100" dir="2700000" algn="tl" rotWithShape="0">
            <a:prstClr val="black">
              <a:alpha val="40000"/>
            </a:prstClr>
          </a:outerShdw>
        </a:effectLst>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Russia </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E19A510A-52E2-4B69-844D-DF9333729C24}" type="parTrans" cxnId="{5FA87520-E4B5-4723-93D9-5D665596DE00}">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3734A192-F397-4A10-949F-CABA3B2442BB}" type="sibTrans" cxnId="{5FA87520-E4B5-4723-93D9-5D665596DE00}">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A596F667-5AA4-4098-9B5D-DDF6C4CBC1FC}">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Romania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D8662FA4-FBE1-4751-B090-04C3C0E6385E}" type="parTrans" cxnId="{51D06390-8805-40CA-83C9-71F4EEAFFFA1}">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25EFCC07-4F6D-401F-9C2D-AD93C69ECB0E}" type="sibTrans" cxnId="{51D06390-8805-40CA-83C9-71F4EEAFFFA1}">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4A200EBD-13F0-4E62-A8FE-F4DBFA853F67}">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Portugal</a:t>
          </a:r>
        </a:p>
      </dgm:t>
    </dgm:pt>
    <dgm:pt modelId="{7BC7D8A8-A9E4-491D-BAD2-D70E8D3A88DF}" type="parTrans" cxnId="{E57C3D21-052E-482F-B89F-507DAD10DD03}">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0F26F09A-FCF9-44A3-9C7D-6C5F8FCDF894}" type="sibTrans" cxnId="{E57C3D21-052E-482F-B89F-507DAD10DD03}">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6AD4B51B-2749-498C-9CCB-4A82342C89B4}">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effectLst>
                <a:outerShdw blurRad="38100" dist="38100" dir="2700000" algn="tl">
                  <a:srgbClr val="000000">
                    <a:alpha val="43137"/>
                  </a:srgbClr>
                </a:outerShdw>
              </a:effectLst>
              <a:latin typeface="+mn-lt"/>
            </a:rPr>
            <a:t>Poland</a:t>
          </a:r>
          <a:endParaRPr lang="en-US" sz="1800" b="1" kern="120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F80DDB88-2486-474B-9E14-E9DD4F80ECDD}" type="parTrans" cxnId="{FAD0EFDF-ED2A-4652-8CEB-863C940487B6}">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3E8589D8-D003-4B3F-BFF7-F8F1D21496A1}" type="sibTrans" cxnId="{FAD0EFDF-ED2A-4652-8CEB-863C940487B6}">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4468B8C0-0080-40AF-A0B3-164724C0CD4D}">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effectLst>
                <a:outerShdw blurRad="38100" dist="38100" dir="2700000" algn="tl">
                  <a:srgbClr val="000000">
                    <a:alpha val="43137"/>
                  </a:srgbClr>
                </a:outerShdw>
              </a:effectLst>
              <a:latin typeface="+mn-lt"/>
            </a:rPr>
            <a:t>Norway</a:t>
          </a:r>
          <a:endParaRPr lang="en-US" sz="1800" b="1" kern="120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1D8E77CC-949F-42E7-8B86-DF8BA27257A6}" type="parTrans" cxnId="{B7B3E8E1-D359-41B5-98F9-DE9C68E77183}">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6494EAD2-55CF-462D-A9F7-7BC0ACAF6BAB}" type="sibTrans" cxnId="{B7B3E8E1-D359-41B5-98F9-DE9C68E77183}">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A72C0BC4-8719-4441-9051-AC12110472BE}">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effectLst>
                <a:outerShdw blurRad="38100" dist="38100" dir="2700000" algn="tl">
                  <a:srgbClr val="000000">
                    <a:alpha val="43137"/>
                  </a:srgbClr>
                </a:outerShdw>
              </a:effectLst>
              <a:latin typeface="+mn-lt"/>
            </a:rPr>
            <a:t>Nepal</a:t>
          </a:r>
          <a:endParaRPr lang="en-US" sz="1800" b="1" kern="120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DF5B48A9-AB03-4EFE-8D9D-8857EA2ECA7B}" type="parTrans" cxnId="{87B26C6B-95F0-416F-9D3B-577DEB268C22}">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5C6831F8-EB68-4F41-B06A-2A89A7BF6166}" type="sibTrans" cxnId="{87B26C6B-95F0-416F-9D3B-577DEB268C22}">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B113E328-B692-42BD-9632-5B7301280437}">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Namibia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FFD914A0-DF49-413D-9EE4-63C98D1E8C07}" type="parTrans" cxnId="{400608E7-A2C2-43B1-A61E-57E56DE213C2}">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CA3E91A3-9A4F-4267-9D0B-3FFBC0E2B874}" type="sibTrans" cxnId="{400608E7-A2C2-43B1-A61E-57E56DE213C2}">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C20C8215-AC6C-4C85-9026-ADFAC57CA8B0}">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Malta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28A7841D-F892-4E7C-9A66-F06A9E3517D7}" type="parTrans" cxnId="{5BF1C3C7-58CB-47F7-8E01-5745A31B658F}">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A4737672-D0E0-4473-9C07-410CC6795E57}" type="sibTrans" cxnId="{5BF1C3C7-58CB-47F7-8E01-5745A31B658F}">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AA3756C0-5C92-45F9-98CC-D090D6952AEB}">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Malaysia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88D03F96-1660-492E-9DDB-F5B44F267CD1}" type="parTrans" cxnId="{77FD440B-3089-4DEF-BA23-283F77B3B5AE}">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9D7F1FA2-EC30-4AEC-BA95-8E76E98E96C1}" type="sibTrans" cxnId="{77FD440B-3089-4DEF-BA23-283F77B3B5AE}">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ACD785FA-5A1D-4FCF-8663-997EF33629C4}">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Ivory Coast</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FEA8A294-CDC7-4137-B021-0FF74016A2B8}" type="parTrans" cxnId="{AD5A06A9-3EF9-4230-A1EE-291B3F54A3BE}">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60604955-2266-41F4-AF80-33A0FC31301B}" type="sibTrans" cxnId="{AD5A06A9-3EF9-4230-A1EE-291B3F54A3BE}">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2E4B9F4A-2E80-4F66-97BB-13D3F057212D}">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Italy</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BB4C7B71-BE7C-4145-A430-1E3F51496130}" type="parTrans" cxnId="{63568D33-53C7-4DBF-8CF8-BEE6C8235F73}">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0E9FBD77-AE47-45C7-9C46-BD4EA53F30CD}" type="sibTrans" cxnId="{63568D33-53C7-4DBF-8CF8-BEE6C8235F73}">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DF1CF53D-4274-4CC3-870C-B92F280FB515}">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Belgium </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DE675C54-A493-4C0A-8CAB-431C11246A0E}" type="parTrans" cxnId="{9CF708EC-D8B2-4A35-B23F-77BECEFB8894}">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A25138BC-E649-4626-9089-CA433841AA06}" type="sibTrans" cxnId="{9CF708EC-D8B2-4A35-B23F-77BECEFB8894}">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CE0B3E3C-4D56-42F9-9556-55090DCF3345}">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Israel</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A8B06B42-F7A7-49EB-AA47-E7F06535610A}" type="parTrans" cxnId="{917B23EE-F4B7-4B84-857B-59E9AA1D96F1}">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4EC2C53F-4030-4C77-B4F6-672CEF2A29A3}" type="sibTrans" cxnId="{917B23EE-F4B7-4B84-857B-59E9AA1D96F1}">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91913666-864E-49E0-B0C2-5BBC4DA6C263}">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Ireland </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F9522BA8-56B0-4719-832C-D5C980823206}" type="parTrans" cxnId="{21AF6D5B-49B7-414D-AE7E-60538626DCBD}">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E212748F-2144-4250-9E43-1694030DEFAA}" type="sibTrans" cxnId="{21AF6D5B-49B7-414D-AE7E-60538626DCBD}">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AE7CCC77-65AF-4543-AEAF-6657EBE59D73}">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Indonesia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D8684F64-4297-4F85-805E-F92B91860038}" type="parTrans" cxnId="{EF6AF022-612B-4BC1-9DB1-FD0586607276}">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185C782B-9210-4FF2-970B-276B29BF6EAE}" type="sibTrans" cxnId="{EF6AF022-612B-4BC1-9DB1-FD0586607276}">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47F95328-A175-41F8-906C-2683085FD83E}">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India </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D6821C5E-23B6-46F9-855B-061A9E49EF91}" type="parTrans" cxnId="{D7C41002-607D-492A-8C76-17A32F648D04}">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D413CE82-E89F-482A-8639-65CCEE350FA6}" type="sibTrans" cxnId="{D7C41002-607D-492A-8C76-17A32F648D04}">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E52BC317-E6DC-453E-AC51-87A65005E62A}">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sz="1800" b="1" kern="1200" dirty="0" smtClean="0">
              <a:effectLst>
                <a:outerShdw blurRad="38100" dist="38100" dir="2700000" algn="tl">
                  <a:srgbClr val="000000">
                    <a:alpha val="43137"/>
                  </a:srgbClr>
                </a:outerShdw>
              </a:effectLst>
              <a:latin typeface="+mn-lt"/>
            </a:rPr>
            <a:t>Hong Kong S.A.R</a:t>
          </a:r>
          <a:endParaRPr lang="en-US" sz="1800" b="1" kern="1200" dirty="0" smtClean="0">
            <a:effectLst>
              <a:outerShdw blurRad="38100" dist="38100" dir="2700000" algn="tl">
                <a:srgbClr val="000000">
                  <a:alpha val="43137"/>
                </a:srgbClr>
              </a:outerShdw>
            </a:effectLst>
            <a:latin typeface="+mn-lt"/>
          </a:endParaRPr>
        </a:p>
      </dgm:t>
    </dgm:pt>
    <dgm:pt modelId="{15095BE0-A6A1-4EC5-B5C0-B2C60D4FB79F}" type="parTrans" cxnId="{7A7E201F-8F71-420D-BF8D-EADAF5B90CEC}">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A4F39E74-0E94-4FBD-ADC9-174FE8EB8599}" type="sibTrans" cxnId="{7A7E201F-8F71-420D-BF8D-EADAF5B90CEC}">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117EACAF-0DB7-449C-B7BA-10F142F9EEA9}">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effectLst>
                <a:outerShdw blurRad="38100" dist="38100" dir="2700000" algn="tl">
                  <a:srgbClr val="000000">
                    <a:alpha val="43137"/>
                  </a:srgbClr>
                </a:outerShdw>
              </a:effectLst>
              <a:latin typeface="+mn-lt"/>
            </a:rPr>
            <a:t>Greece</a:t>
          </a:r>
          <a:endParaRPr lang="en-US" sz="1800" b="1" kern="120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13FF5EC1-2F86-435C-B316-77CBB9EF6F31}" type="parTrans" cxnId="{732789F7-EC6C-4CF7-86CF-F28194B2F1DE}">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8ED83F7D-8C5C-4E05-A4DE-16A1E5084510}" type="sibTrans" cxnId="{732789F7-EC6C-4CF7-86CF-F28194B2F1DE}">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0193BA6D-365C-4614-8CB2-BBD1C372F290}">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effectLst>
                <a:outerShdw blurRad="38100" dist="38100" dir="2700000" algn="tl">
                  <a:srgbClr val="000000">
                    <a:alpha val="43137"/>
                  </a:srgbClr>
                </a:outerShdw>
              </a:effectLst>
              <a:latin typeface="+mn-lt"/>
            </a:rPr>
            <a:t>Germany</a:t>
          </a:r>
          <a:endParaRPr lang="en-US" sz="1800" b="1" kern="120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1AA43DFC-E88C-4B37-B8F7-581305DFD02C}" type="parTrans" cxnId="{1C0E476E-B2E5-4FDC-83AB-80E53B2174A0}">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3370C06A-03D2-40C8-B291-7A578AC1B04B}" type="sibTrans" cxnId="{1C0E476E-B2E5-4FDC-83AB-80E53B2174A0}">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02321B50-474A-46D5-93C5-9F06696A8168}">
      <dgm:prSet custT="1"/>
      <dgm:spPr>
        <a:ln>
          <a:noFill/>
        </a:ln>
        <a:effectLst>
          <a:outerShdw blurRad="50800" dist="38100" dir="2700000" algn="tl" rotWithShape="0">
            <a:prstClr val="black">
              <a:alpha val="40000"/>
            </a:prstClr>
          </a:outerShdw>
        </a:effectLst>
      </dgm:spPr>
      <dgm:t>
        <a:bodyPr anchor="ctr" anchorCtr="1"/>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effectLst>
                <a:outerShdw blurRad="38100" dist="38100" dir="2700000" algn="tl">
                  <a:srgbClr val="000000">
                    <a:alpha val="43137"/>
                  </a:srgbClr>
                </a:outerShdw>
              </a:effectLst>
              <a:latin typeface="+mn-lt"/>
            </a:rPr>
            <a:t>France</a:t>
          </a:r>
          <a:endParaRPr lang="en-US" sz="1800" b="1" kern="120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6E2E00E1-49A6-450A-BCF8-1622BF8B1423}" type="parTrans" cxnId="{44ECCDAA-C501-4BAA-A529-39AB4A4C9AF1}">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BA5BC364-4661-42F5-9781-6E140026B8FC}" type="sibTrans" cxnId="{44ECCDAA-C501-4BAA-A529-39AB4A4C9AF1}">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ECAFF655-62BF-4E6D-84B9-83952AB129F1}">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Finland</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10DE035C-DCCA-48C3-BC37-8B04B581E17C}" type="parTrans" cxnId="{CC43425C-4356-4D9A-B2B8-94834C4ACDF5}">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84489DDF-A9D7-45A7-BCDE-67F8A4ABBCC7}" type="sibTrans" cxnId="{CC43425C-4356-4D9A-B2B8-94834C4ACDF5}">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DB4516D3-7203-4CAF-B2E8-31645785A2F2}">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Estonia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A54687B3-A44A-47C8-9D4B-955DC1EF17AA}" type="parTrans" cxnId="{BF16CA04-8A2C-40D8-84C0-AD4E2CCBA6C8}">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56A9821D-58B7-4F79-9B05-2C466EE90FA0}" type="sibTrans" cxnId="{BF16CA04-8A2C-40D8-84C0-AD4E2CCBA6C8}">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1E109B01-BA66-4504-9E91-48E95B1229EB}">
      <dgm:prSet custT="1"/>
      <dgm:spPr>
        <a:ln>
          <a:noFill/>
        </a:ln>
        <a:effectLst>
          <a:outerShdw blurRad="50800" dist="38100" dir="2700000" algn="tl" rotWithShape="0">
            <a:prstClr val="black">
              <a:alpha val="40000"/>
            </a:prstClr>
          </a:outerShdw>
        </a:effectLs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Chile</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gm:t>
    </dgm:pt>
    <dgm:pt modelId="{0D9C7ABF-8C2B-4C57-92F6-5D52DDF25602}" type="parTrans" cxnId="{5A288C90-4853-4E37-B2C8-17E8C00DC550}">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87973568-B6C1-4CA0-B1D6-83A254D5F9D2}" type="sibTrans" cxnId="{5A288C90-4853-4E37-B2C8-17E8C00DC550}">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CCFF901A-4084-4882-9E9C-BA27A3EB91B0}">
      <dgm:prSet custT="1"/>
      <dgm:spPr>
        <a:ln>
          <a:noFill/>
        </a:ln>
        <a:effectLst>
          <a:outerShdw blurRad="50800" dist="38100" dir="2700000" algn="tl" rotWithShape="0">
            <a:prstClr val="black">
              <a:alpha val="40000"/>
            </a:prstClr>
          </a:outerShdw>
        </a:effectLst>
      </dgm:spPr>
      <dgm:t>
        <a:bodyPr/>
        <a:lstStyle/>
        <a:p>
          <a:pPr algn="ctr" rtl="1"/>
          <a:r>
            <a:rPr lang="en-US" sz="1800" b="1" baseline="0" dirty="0" smtClean="0">
              <a:effectLst>
                <a:outerShdw blurRad="38100" dist="38100" dir="2700000" algn="tl">
                  <a:srgbClr val="000000">
                    <a:alpha val="43137"/>
                  </a:srgbClr>
                </a:outerShdw>
              </a:effectLst>
              <a:latin typeface="+mn-lt"/>
            </a:rPr>
            <a:t>Bangladesh</a:t>
          </a:r>
          <a:endParaRPr lang="en-US" sz="1800" b="1" baseline="0" dirty="0">
            <a:solidFill>
              <a:schemeClr val="lt1"/>
            </a:solidFill>
            <a:effectLst>
              <a:outerShdw blurRad="38100" dist="38100" dir="2700000" algn="tl">
                <a:srgbClr val="000000">
                  <a:alpha val="43137"/>
                </a:srgbClr>
              </a:outerShdw>
            </a:effectLst>
            <a:latin typeface="+mn-lt"/>
            <a:ea typeface="+mn-ea"/>
            <a:cs typeface="+mn-cs"/>
          </a:endParaRPr>
        </a:p>
      </dgm:t>
    </dgm:pt>
    <dgm:pt modelId="{DBC5D2A4-0AF1-4D57-9378-EB1ADB9F8128}" type="parTrans" cxnId="{14A3F1A6-04DB-463E-B59F-5D9AEFC093FB}">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15BA5ADF-EEFC-4EB7-AA7C-942C3E724179}" type="sibTrans" cxnId="{14A3F1A6-04DB-463E-B59F-5D9AEFC093FB}">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43A3E0C0-0C26-4F9B-AF30-30E793482855}">
      <dgm:prSet custT="1"/>
      <dgm:spPr>
        <a:ln>
          <a:noFill/>
        </a:ln>
        <a:effectLst>
          <a:outerShdw blurRad="50800" dist="38100" dir="2700000" algn="tl" rotWithShape="0">
            <a:prstClr val="black">
              <a:alpha val="40000"/>
            </a:prstClr>
          </a:outerShdw>
        </a:effectLst>
      </dgm:spPr>
      <dgm:t>
        <a:bodyPr/>
        <a:lstStyle/>
        <a:p>
          <a:pPr algn="ctr" rtl="1"/>
          <a:r>
            <a:rPr lang="en-US" sz="1800" b="1" dirty="0" smtClean="0">
              <a:effectLst>
                <a:outerShdw blurRad="38100" dist="38100" dir="2700000" algn="tl">
                  <a:srgbClr val="000000">
                    <a:alpha val="43137"/>
                  </a:srgbClr>
                </a:outerShdw>
              </a:effectLst>
              <a:latin typeface="+mn-lt"/>
            </a:rPr>
            <a:t>USA</a:t>
          </a:r>
          <a:endParaRPr lang="he-IL" sz="1800" b="1" dirty="0">
            <a:effectLst>
              <a:outerShdw blurRad="38100" dist="38100" dir="2700000" algn="tl">
                <a:srgbClr val="000000">
                  <a:alpha val="43137"/>
                </a:srgbClr>
              </a:outerShdw>
            </a:effectLst>
            <a:latin typeface="+mn-lt"/>
          </a:endParaRPr>
        </a:p>
      </dgm:t>
    </dgm:pt>
    <dgm:pt modelId="{B19D1629-9242-46FF-838D-CA9214C8F4D9}" type="parTrans" cxnId="{366F1DEE-3ECF-4CDD-8F6A-019E1A4663F3}">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FB6B9C4A-214D-41BE-8F5D-AEDA6757C479}" type="sibTrans" cxnId="{366F1DEE-3ECF-4CDD-8F6A-019E1A4663F3}">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9AE4D094-7B41-46CA-9233-2C4A599CFD66}">
      <dgm:prSet custT="1"/>
      <dgm:spPr>
        <a:ln>
          <a:noFill/>
        </a:ln>
        <a:effectLst>
          <a:outerShdw blurRad="50800" dist="38100" dir="2700000" algn="tl" rotWithShape="0">
            <a:prstClr val="black">
              <a:alpha val="40000"/>
            </a:prstClr>
          </a:outerShdw>
        </a:effectLst>
      </dgm:spPr>
      <dgm:t>
        <a:bodyPr/>
        <a:lstStyle/>
        <a:p>
          <a:pPr algn="ctr" rtl="1"/>
          <a:r>
            <a:rPr lang="en-US" sz="1800" b="1" dirty="0" smtClean="0">
              <a:effectLst>
                <a:outerShdw blurRad="38100" dist="38100" dir="2700000" algn="tl">
                  <a:srgbClr val="000000">
                    <a:alpha val="43137"/>
                  </a:srgbClr>
                </a:outerShdw>
              </a:effectLst>
              <a:latin typeface="+mn-lt"/>
            </a:rPr>
            <a:t>England</a:t>
          </a:r>
          <a:endParaRPr lang="he-IL" sz="1800" b="1" dirty="0">
            <a:effectLst>
              <a:outerShdw blurRad="38100" dist="38100" dir="2700000" algn="tl">
                <a:srgbClr val="000000">
                  <a:alpha val="43137"/>
                </a:srgbClr>
              </a:outerShdw>
            </a:effectLst>
            <a:latin typeface="+mn-lt"/>
          </a:endParaRPr>
        </a:p>
      </dgm:t>
    </dgm:pt>
    <dgm:pt modelId="{6515BDBF-37A4-464F-8772-76275FD1668E}" type="parTrans" cxnId="{8DD90BCF-998A-4932-AC87-37ABAEDB8FBF}">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EEEB4C21-78A6-49B6-B5C6-D27CACC30727}" type="sibTrans" cxnId="{8DD90BCF-998A-4932-AC87-37ABAEDB8FBF}">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909F6D14-2D13-456A-86DA-88965F17FF88}">
      <dgm:prSet custT="1"/>
      <dgm:spPr>
        <a:ln>
          <a:noFill/>
        </a:ln>
        <a:effectLst>
          <a:outerShdw blurRad="50800" dist="38100" dir="2700000" algn="tl" rotWithShape="0">
            <a:prstClr val="black">
              <a:alpha val="40000"/>
            </a:prstClr>
          </a:outerShdw>
        </a:effectLst>
      </dgm:spPr>
      <dgm:t>
        <a:bodyPr/>
        <a:lstStyle/>
        <a:p>
          <a:pPr algn="ctr" rtl="1"/>
          <a:r>
            <a:rPr lang="en-US" sz="1800" b="1" dirty="0" smtClean="0">
              <a:effectLst>
                <a:outerShdw blurRad="38100" dist="38100" dir="2700000" algn="tl">
                  <a:srgbClr val="000000">
                    <a:alpha val="43137"/>
                  </a:srgbClr>
                </a:outerShdw>
              </a:effectLst>
              <a:latin typeface="+mn-lt"/>
            </a:rPr>
            <a:t>Brazil</a:t>
          </a:r>
          <a:endParaRPr lang="he-IL" sz="1800" b="1" dirty="0">
            <a:effectLst>
              <a:outerShdw blurRad="38100" dist="38100" dir="2700000" algn="tl">
                <a:srgbClr val="000000">
                  <a:alpha val="43137"/>
                </a:srgbClr>
              </a:outerShdw>
            </a:effectLst>
            <a:latin typeface="+mn-lt"/>
          </a:endParaRPr>
        </a:p>
      </dgm:t>
    </dgm:pt>
    <dgm:pt modelId="{ADC820F9-05BB-497A-AA23-9D518CE98020}" type="parTrans" cxnId="{952E2617-FAD4-476F-B469-BB0D09911B83}">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41A4535E-A8A4-46F5-851E-4C00F59B9B15}" type="sibTrans" cxnId="{952E2617-FAD4-476F-B469-BB0D09911B83}">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13AEE419-0BE7-4D4A-91DB-1C97BE8B1422}">
      <dgm:prSet custT="1"/>
      <dgm:spPr>
        <a:ln>
          <a:noFill/>
        </a:ln>
        <a:effectLst>
          <a:outerShdw blurRad="50800" dist="38100" dir="2700000" algn="tl" rotWithShape="0">
            <a:prstClr val="black">
              <a:alpha val="40000"/>
            </a:prstClr>
          </a:outerShdw>
        </a:effectLst>
      </dgm:spPr>
      <dgm:t>
        <a:bodyPr/>
        <a:lstStyle/>
        <a:p>
          <a:pPr algn="ctr" rtl="1"/>
          <a:r>
            <a:rPr lang="en-GB" sz="1800" b="1" dirty="0" smtClean="0">
              <a:effectLst>
                <a:outerShdw blurRad="38100" dist="38100" dir="2700000" algn="tl">
                  <a:srgbClr val="000000">
                    <a:alpha val="43137"/>
                  </a:srgbClr>
                </a:outerShdw>
              </a:effectLst>
              <a:latin typeface="+mn-lt"/>
            </a:rPr>
            <a:t>Croatia</a:t>
          </a:r>
          <a:endParaRPr lang="he-IL" sz="1800" b="1" dirty="0">
            <a:effectLst>
              <a:outerShdw blurRad="38100" dist="38100" dir="2700000" algn="tl">
                <a:srgbClr val="000000">
                  <a:alpha val="43137"/>
                </a:srgbClr>
              </a:outerShdw>
            </a:effectLst>
            <a:latin typeface="+mn-lt"/>
          </a:endParaRPr>
        </a:p>
      </dgm:t>
    </dgm:pt>
    <dgm:pt modelId="{3A9D5BD9-4346-4CD4-B9EF-255CD4C22D07}" type="parTrans" cxnId="{1376F525-B00C-4D1C-80D4-CB3043E0B99E}">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D2693554-946B-43B0-B267-95B2DDEF7FA8}" type="sibTrans" cxnId="{1376F525-B00C-4D1C-80D4-CB3043E0B99E}">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C524059B-26E3-4831-ADD6-AE79539F1EF1}">
      <dgm:prSet custT="1"/>
      <dgm:spPr>
        <a:ln>
          <a:noFill/>
        </a:ln>
        <a:effectLst>
          <a:outerShdw blurRad="50800" dist="38100" dir="2700000" algn="tl" rotWithShape="0">
            <a:prstClr val="black">
              <a:alpha val="40000"/>
            </a:prstClr>
          </a:outerShdw>
        </a:effectLst>
      </dgm:spPr>
      <dgm:t>
        <a:bodyPr/>
        <a:lstStyle/>
        <a:p>
          <a:pPr algn="ctr" rtl="1"/>
          <a:r>
            <a:rPr lang="en-GB" sz="1800" b="1" dirty="0" smtClean="0">
              <a:effectLst>
                <a:outerShdw blurRad="38100" dist="38100" dir="2700000" algn="tl">
                  <a:srgbClr val="000000">
                    <a:alpha val="43137"/>
                  </a:srgbClr>
                </a:outerShdw>
              </a:effectLst>
              <a:latin typeface="+mn-lt"/>
            </a:rPr>
            <a:t>Hungary</a:t>
          </a:r>
          <a:endParaRPr lang="he-IL" sz="1800" b="1" dirty="0">
            <a:effectLst>
              <a:outerShdw blurRad="38100" dist="38100" dir="2700000" algn="tl">
                <a:srgbClr val="000000">
                  <a:alpha val="43137"/>
                </a:srgbClr>
              </a:outerShdw>
            </a:effectLst>
            <a:latin typeface="+mn-lt"/>
          </a:endParaRPr>
        </a:p>
      </dgm:t>
    </dgm:pt>
    <dgm:pt modelId="{37B18A56-8D47-4128-A4F7-EDF8D662E2AD}" type="parTrans" cxnId="{83B571D8-1954-481C-8D79-3CE29CDF9841}">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0A621F72-A87B-456A-A478-C29EA2F75449}" type="sibTrans" cxnId="{83B571D8-1954-481C-8D79-3CE29CDF9841}">
      <dgm:prSet/>
      <dgm:spPr/>
      <dgm:t>
        <a:bodyPr/>
        <a:lstStyle/>
        <a:p>
          <a:pPr algn="ctr" rtl="1"/>
          <a:endParaRPr lang="he-IL" sz="1800" b="1">
            <a:effectLst>
              <a:outerShdw blurRad="38100" dist="38100" dir="2700000" algn="tl">
                <a:srgbClr val="000000">
                  <a:alpha val="43137"/>
                </a:srgbClr>
              </a:outerShdw>
            </a:effectLst>
            <a:latin typeface="+mn-lt"/>
          </a:endParaRPr>
        </a:p>
      </dgm:t>
    </dgm:pt>
    <dgm:pt modelId="{0C2B94E1-6D6C-4760-A5D7-5683D8B1CC31}">
      <dgm:prSet custT="1"/>
      <dgm:spPr/>
      <dgm:t>
        <a:bodyPr/>
        <a:lstStyle/>
        <a:p>
          <a:pPr rtl="1"/>
          <a:r>
            <a:rPr lang="en-US" sz="1800" b="1" kern="1200" baseline="0" dirty="0" smtClean="0">
              <a:effectLst>
                <a:outerShdw blurRad="38100" dist="38100" dir="2700000" algn="tl">
                  <a:srgbClr val="000000">
                    <a:alpha val="43137"/>
                  </a:srgbClr>
                </a:outerShdw>
              </a:effectLst>
              <a:latin typeface="+mn-lt"/>
            </a:rPr>
            <a:t>Wale</a:t>
          </a:r>
          <a:r>
            <a:rPr lang="en-US" sz="1800" kern="1200" dirty="0" smtClean="0"/>
            <a:t>s</a:t>
          </a:r>
          <a:endParaRPr lang="he-IL" sz="1800" kern="1200" dirty="0"/>
        </a:p>
      </dgm:t>
    </dgm:pt>
    <dgm:pt modelId="{9F18E1C6-D356-4A79-81FB-3A6BB65CDFF9}" type="parTrans" cxnId="{4EA6D691-AFBE-4A3B-B774-3E33F2A6EE69}">
      <dgm:prSet/>
      <dgm:spPr/>
      <dgm:t>
        <a:bodyPr/>
        <a:lstStyle/>
        <a:p>
          <a:pPr rtl="1"/>
          <a:endParaRPr lang="he-IL" sz="1800"/>
        </a:p>
      </dgm:t>
    </dgm:pt>
    <dgm:pt modelId="{20258D81-A9E2-4A7C-BDFF-16F75B438810}" type="sibTrans" cxnId="{4EA6D691-AFBE-4A3B-B774-3E33F2A6EE69}">
      <dgm:prSet/>
      <dgm:spPr/>
      <dgm:t>
        <a:bodyPr/>
        <a:lstStyle/>
        <a:p>
          <a:pPr rtl="1"/>
          <a:endParaRPr lang="he-IL" sz="1800"/>
        </a:p>
      </dgm:t>
    </dgm:pt>
    <dgm:pt modelId="{90C8011C-757B-4407-8762-F0F395055784}">
      <dgm:prSet custT="1"/>
      <dgm:spPr/>
      <dgm:t>
        <a:bodyPr/>
        <a:lstStyle/>
        <a:p>
          <a:pPr rtl="1"/>
          <a:r>
            <a:rPr lang="en-US" sz="1800" b="1" dirty="0" smtClean="0">
              <a:effectLst>
                <a:outerShdw blurRad="38100" dist="38100" dir="2700000" algn="tl">
                  <a:srgbClr val="000000">
                    <a:alpha val="43137"/>
                  </a:srgbClr>
                </a:outerShdw>
              </a:effectLst>
              <a:latin typeface="+mn-lt"/>
            </a:rPr>
            <a:t>China</a:t>
          </a:r>
          <a:endParaRPr lang="he-IL" sz="1800" b="1" dirty="0">
            <a:effectLst>
              <a:outerShdw blurRad="38100" dist="38100" dir="2700000" algn="tl">
                <a:srgbClr val="000000">
                  <a:alpha val="43137"/>
                </a:srgbClr>
              </a:outerShdw>
            </a:effectLst>
            <a:latin typeface="+mn-lt"/>
          </a:endParaRPr>
        </a:p>
      </dgm:t>
    </dgm:pt>
    <dgm:pt modelId="{6421EDA9-80E4-430B-AC63-D9AE2C5B30DB}" type="parTrans" cxnId="{BA28DC7F-7336-4841-AAD3-88B041DFC64B}">
      <dgm:prSet/>
      <dgm:spPr/>
      <dgm:t>
        <a:bodyPr/>
        <a:lstStyle/>
        <a:p>
          <a:pPr rtl="1"/>
          <a:endParaRPr lang="he-IL" sz="1800"/>
        </a:p>
      </dgm:t>
    </dgm:pt>
    <dgm:pt modelId="{F6B5219B-4A37-45D4-820C-ACE662ADC068}" type="sibTrans" cxnId="{BA28DC7F-7336-4841-AAD3-88B041DFC64B}">
      <dgm:prSet/>
      <dgm:spPr/>
      <dgm:t>
        <a:bodyPr/>
        <a:lstStyle/>
        <a:p>
          <a:pPr rtl="1"/>
          <a:endParaRPr lang="he-IL" sz="1800"/>
        </a:p>
      </dgm:t>
    </dgm:pt>
    <dgm:pt modelId="{A6D32BC2-3E4C-4D6B-8E26-3F2FF069B457}" type="pres">
      <dgm:prSet presAssocID="{AE574DB1-FFCD-47B6-955E-B2966A2A8A43}" presName="diagram" presStyleCnt="0">
        <dgm:presLayoutVars>
          <dgm:dir/>
          <dgm:resizeHandles val="exact"/>
        </dgm:presLayoutVars>
      </dgm:prSet>
      <dgm:spPr/>
      <dgm:t>
        <a:bodyPr/>
        <a:lstStyle/>
        <a:p>
          <a:pPr rtl="1"/>
          <a:endParaRPr lang="he-IL"/>
        </a:p>
      </dgm:t>
    </dgm:pt>
    <dgm:pt modelId="{A5777585-B670-4567-B691-0E0BCFA7AFFB}" type="pres">
      <dgm:prSet presAssocID="{96E70B18-D5F1-4BD8-831B-6830F8116806}" presName="node" presStyleLbl="node1" presStyleIdx="0" presStyleCnt="42">
        <dgm:presLayoutVars>
          <dgm:bulletEnabled val="1"/>
        </dgm:presLayoutVars>
      </dgm:prSet>
      <dgm:spPr/>
      <dgm:t>
        <a:bodyPr/>
        <a:lstStyle/>
        <a:p>
          <a:pPr rtl="1"/>
          <a:endParaRPr lang="he-IL"/>
        </a:p>
      </dgm:t>
    </dgm:pt>
    <dgm:pt modelId="{9DC8236C-3526-4DFF-BF61-5CCB7856C073}" type="pres">
      <dgm:prSet presAssocID="{A17B251B-43A0-4CF3-A50C-214A0251CF87}" presName="sibTrans" presStyleCnt="0"/>
      <dgm:spPr/>
    </dgm:pt>
    <dgm:pt modelId="{8C844C1B-B26C-46F5-895B-2BDDD16B5FB7}" type="pres">
      <dgm:prSet presAssocID="{EA8D8082-15F3-41A6-A298-10667DCAF28E}" presName="node" presStyleLbl="node1" presStyleIdx="1" presStyleCnt="42">
        <dgm:presLayoutVars>
          <dgm:bulletEnabled val="1"/>
        </dgm:presLayoutVars>
      </dgm:prSet>
      <dgm:spPr/>
      <dgm:t>
        <a:bodyPr/>
        <a:lstStyle/>
        <a:p>
          <a:pPr rtl="1"/>
          <a:endParaRPr lang="he-IL"/>
        </a:p>
      </dgm:t>
    </dgm:pt>
    <dgm:pt modelId="{18F3697B-C7C7-463D-A4DE-FE63DF0BF497}" type="pres">
      <dgm:prSet presAssocID="{12A12256-51AE-4C93-8FD8-E15E8993D622}" presName="sibTrans" presStyleCnt="0"/>
      <dgm:spPr/>
    </dgm:pt>
    <dgm:pt modelId="{DE6DEA8C-41FF-49C4-9C41-09648446581F}" type="pres">
      <dgm:prSet presAssocID="{D7507C21-0167-4DBC-BA6C-BF801A31581C}" presName="node" presStyleLbl="node1" presStyleIdx="2" presStyleCnt="42">
        <dgm:presLayoutVars>
          <dgm:bulletEnabled val="1"/>
        </dgm:presLayoutVars>
      </dgm:prSet>
      <dgm:spPr/>
      <dgm:t>
        <a:bodyPr/>
        <a:lstStyle/>
        <a:p>
          <a:pPr rtl="1"/>
          <a:endParaRPr lang="he-IL"/>
        </a:p>
      </dgm:t>
    </dgm:pt>
    <dgm:pt modelId="{AF3EDE65-F1AC-4FE9-81BA-70D2D7E476A0}" type="pres">
      <dgm:prSet presAssocID="{88F98A36-09E3-4705-9D0B-A62709A42F27}" presName="sibTrans" presStyleCnt="0"/>
      <dgm:spPr/>
    </dgm:pt>
    <dgm:pt modelId="{7D7083E0-9295-4F53-9480-C9EC4BA87DCA}" type="pres">
      <dgm:prSet presAssocID="{CCFF901A-4084-4882-9E9C-BA27A3EB91B0}" presName="node" presStyleLbl="node1" presStyleIdx="3" presStyleCnt="42">
        <dgm:presLayoutVars>
          <dgm:bulletEnabled val="1"/>
        </dgm:presLayoutVars>
      </dgm:prSet>
      <dgm:spPr/>
      <dgm:t>
        <a:bodyPr/>
        <a:lstStyle/>
        <a:p>
          <a:pPr rtl="1"/>
          <a:endParaRPr lang="he-IL"/>
        </a:p>
      </dgm:t>
    </dgm:pt>
    <dgm:pt modelId="{613636A3-3E87-451A-9470-562D0DBBD568}" type="pres">
      <dgm:prSet presAssocID="{15BA5ADF-EEFC-4EB7-AA7C-942C3E724179}" presName="sibTrans" presStyleCnt="0"/>
      <dgm:spPr/>
    </dgm:pt>
    <dgm:pt modelId="{AC9179B5-83C1-46F0-BA7C-6DC0A85276DB}" type="pres">
      <dgm:prSet presAssocID="{DF1CF53D-4274-4CC3-870C-B92F280FB515}" presName="node" presStyleLbl="node1" presStyleIdx="4" presStyleCnt="42">
        <dgm:presLayoutVars>
          <dgm:bulletEnabled val="1"/>
        </dgm:presLayoutVars>
      </dgm:prSet>
      <dgm:spPr/>
      <dgm:t>
        <a:bodyPr/>
        <a:lstStyle/>
        <a:p>
          <a:pPr rtl="1"/>
          <a:endParaRPr lang="he-IL"/>
        </a:p>
      </dgm:t>
    </dgm:pt>
    <dgm:pt modelId="{28BAEA64-BB12-4553-A31F-77A8BE21D456}" type="pres">
      <dgm:prSet presAssocID="{A25138BC-E649-4626-9089-CA433841AA06}" presName="sibTrans" presStyleCnt="0"/>
      <dgm:spPr/>
    </dgm:pt>
    <dgm:pt modelId="{9CF39CDA-F868-4152-9F00-061EDBBE8B3C}" type="pres">
      <dgm:prSet presAssocID="{909F6D14-2D13-456A-86DA-88965F17FF88}" presName="node" presStyleLbl="node1" presStyleIdx="5" presStyleCnt="42">
        <dgm:presLayoutVars>
          <dgm:bulletEnabled val="1"/>
        </dgm:presLayoutVars>
      </dgm:prSet>
      <dgm:spPr/>
      <dgm:t>
        <a:bodyPr/>
        <a:lstStyle/>
        <a:p>
          <a:pPr rtl="1"/>
          <a:endParaRPr lang="he-IL"/>
        </a:p>
      </dgm:t>
    </dgm:pt>
    <dgm:pt modelId="{723022A0-DCC3-434E-BDE3-87A52C3CAF0D}" type="pres">
      <dgm:prSet presAssocID="{41A4535E-A8A4-46F5-851E-4C00F59B9B15}" presName="sibTrans" presStyleCnt="0"/>
      <dgm:spPr/>
    </dgm:pt>
    <dgm:pt modelId="{64B7D368-9F52-4B77-8DE9-2FE76DA3434E}" type="pres">
      <dgm:prSet presAssocID="{90C8011C-757B-4407-8762-F0F395055784}" presName="node" presStyleLbl="node1" presStyleIdx="6" presStyleCnt="42">
        <dgm:presLayoutVars>
          <dgm:bulletEnabled val="1"/>
        </dgm:presLayoutVars>
      </dgm:prSet>
      <dgm:spPr/>
      <dgm:t>
        <a:bodyPr/>
        <a:lstStyle/>
        <a:p>
          <a:pPr rtl="1"/>
          <a:endParaRPr lang="he-IL"/>
        </a:p>
      </dgm:t>
    </dgm:pt>
    <dgm:pt modelId="{7118BC12-53AA-4B8D-8208-F865E7E60C4C}" type="pres">
      <dgm:prSet presAssocID="{F6B5219B-4A37-45D4-820C-ACE662ADC068}" presName="sibTrans" presStyleCnt="0"/>
      <dgm:spPr/>
    </dgm:pt>
    <dgm:pt modelId="{BDC82B1D-DC97-46DE-A039-17FE48BD91F5}" type="pres">
      <dgm:prSet presAssocID="{1E109B01-BA66-4504-9E91-48E95B1229EB}" presName="node" presStyleLbl="node1" presStyleIdx="7" presStyleCnt="42">
        <dgm:presLayoutVars>
          <dgm:bulletEnabled val="1"/>
        </dgm:presLayoutVars>
      </dgm:prSet>
      <dgm:spPr/>
      <dgm:t>
        <a:bodyPr/>
        <a:lstStyle/>
        <a:p>
          <a:pPr rtl="1"/>
          <a:endParaRPr lang="he-IL"/>
        </a:p>
      </dgm:t>
    </dgm:pt>
    <dgm:pt modelId="{423447F6-6F08-43F1-93BA-1274ABC6607B}" type="pres">
      <dgm:prSet presAssocID="{87973568-B6C1-4CA0-B1D6-83A254D5F9D2}" presName="sibTrans" presStyleCnt="0"/>
      <dgm:spPr/>
    </dgm:pt>
    <dgm:pt modelId="{416C6B29-3324-415A-B069-842C4A77263A}" type="pres">
      <dgm:prSet presAssocID="{13AEE419-0BE7-4D4A-91DB-1C97BE8B1422}" presName="node" presStyleLbl="node1" presStyleIdx="8" presStyleCnt="42">
        <dgm:presLayoutVars>
          <dgm:bulletEnabled val="1"/>
        </dgm:presLayoutVars>
      </dgm:prSet>
      <dgm:spPr/>
      <dgm:t>
        <a:bodyPr/>
        <a:lstStyle/>
        <a:p>
          <a:pPr rtl="1"/>
          <a:endParaRPr lang="he-IL"/>
        </a:p>
      </dgm:t>
    </dgm:pt>
    <dgm:pt modelId="{B2CD15C3-A3A2-43A5-84EB-A893E2DEE048}" type="pres">
      <dgm:prSet presAssocID="{D2693554-946B-43B0-B267-95B2DDEF7FA8}" presName="sibTrans" presStyleCnt="0"/>
      <dgm:spPr/>
    </dgm:pt>
    <dgm:pt modelId="{8C71E824-DF90-451E-9D82-375CF5C05320}" type="pres">
      <dgm:prSet presAssocID="{DB4516D3-7203-4CAF-B2E8-31645785A2F2}" presName="node" presStyleLbl="node1" presStyleIdx="9" presStyleCnt="42">
        <dgm:presLayoutVars>
          <dgm:bulletEnabled val="1"/>
        </dgm:presLayoutVars>
      </dgm:prSet>
      <dgm:spPr/>
      <dgm:t>
        <a:bodyPr/>
        <a:lstStyle/>
        <a:p>
          <a:pPr rtl="1"/>
          <a:endParaRPr lang="he-IL"/>
        </a:p>
      </dgm:t>
    </dgm:pt>
    <dgm:pt modelId="{10B68890-E090-42E6-AC96-B16472076341}" type="pres">
      <dgm:prSet presAssocID="{56A9821D-58B7-4F79-9B05-2C466EE90FA0}" presName="sibTrans" presStyleCnt="0"/>
      <dgm:spPr/>
    </dgm:pt>
    <dgm:pt modelId="{923ED35E-F3C6-4662-9CD4-E4C6646563F0}" type="pres">
      <dgm:prSet presAssocID="{ECAFF655-62BF-4E6D-84B9-83952AB129F1}" presName="node" presStyleLbl="node1" presStyleIdx="10" presStyleCnt="42">
        <dgm:presLayoutVars>
          <dgm:bulletEnabled val="1"/>
        </dgm:presLayoutVars>
      </dgm:prSet>
      <dgm:spPr/>
      <dgm:t>
        <a:bodyPr/>
        <a:lstStyle/>
        <a:p>
          <a:pPr rtl="1"/>
          <a:endParaRPr lang="he-IL"/>
        </a:p>
      </dgm:t>
    </dgm:pt>
    <dgm:pt modelId="{AF5AAF0B-7615-4DBA-9527-CCA0B9D15974}" type="pres">
      <dgm:prSet presAssocID="{84489DDF-A9D7-45A7-BCDE-67F8A4ABBCC7}" presName="sibTrans" presStyleCnt="0"/>
      <dgm:spPr/>
    </dgm:pt>
    <dgm:pt modelId="{68ABA82A-6591-46C5-945B-17DDC6A476C8}" type="pres">
      <dgm:prSet presAssocID="{02321B50-474A-46D5-93C5-9F06696A8168}" presName="node" presStyleLbl="node1" presStyleIdx="11" presStyleCnt="42">
        <dgm:presLayoutVars>
          <dgm:bulletEnabled val="1"/>
        </dgm:presLayoutVars>
      </dgm:prSet>
      <dgm:spPr/>
      <dgm:t>
        <a:bodyPr/>
        <a:lstStyle/>
        <a:p>
          <a:pPr rtl="1"/>
          <a:endParaRPr lang="he-IL"/>
        </a:p>
      </dgm:t>
    </dgm:pt>
    <dgm:pt modelId="{A649332A-07D1-441F-B5E5-95CE62E98B8B}" type="pres">
      <dgm:prSet presAssocID="{BA5BC364-4661-42F5-9781-6E140026B8FC}" presName="sibTrans" presStyleCnt="0"/>
      <dgm:spPr/>
    </dgm:pt>
    <dgm:pt modelId="{B05D2CAF-ACB5-44A6-93DA-8D5CA98A4D7C}" type="pres">
      <dgm:prSet presAssocID="{0193BA6D-365C-4614-8CB2-BBD1C372F290}" presName="node" presStyleLbl="node1" presStyleIdx="12" presStyleCnt="42">
        <dgm:presLayoutVars>
          <dgm:bulletEnabled val="1"/>
        </dgm:presLayoutVars>
      </dgm:prSet>
      <dgm:spPr/>
      <dgm:t>
        <a:bodyPr/>
        <a:lstStyle/>
        <a:p>
          <a:pPr rtl="1"/>
          <a:endParaRPr lang="he-IL"/>
        </a:p>
      </dgm:t>
    </dgm:pt>
    <dgm:pt modelId="{A8CE8B36-0991-4ACA-A632-FF677A6E29E6}" type="pres">
      <dgm:prSet presAssocID="{3370C06A-03D2-40C8-B291-7A578AC1B04B}" presName="sibTrans" presStyleCnt="0"/>
      <dgm:spPr/>
    </dgm:pt>
    <dgm:pt modelId="{387E3C50-5EFC-4052-B30E-16D591CA0B61}" type="pres">
      <dgm:prSet presAssocID="{117EACAF-0DB7-449C-B7BA-10F142F9EEA9}" presName="node" presStyleLbl="node1" presStyleIdx="13" presStyleCnt="42">
        <dgm:presLayoutVars>
          <dgm:bulletEnabled val="1"/>
        </dgm:presLayoutVars>
      </dgm:prSet>
      <dgm:spPr/>
      <dgm:t>
        <a:bodyPr/>
        <a:lstStyle/>
        <a:p>
          <a:pPr rtl="1"/>
          <a:endParaRPr lang="he-IL"/>
        </a:p>
      </dgm:t>
    </dgm:pt>
    <dgm:pt modelId="{46CD2489-8EC5-4951-B930-572E50E8B61D}" type="pres">
      <dgm:prSet presAssocID="{8ED83F7D-8C5C-4E05-A4DE-16A1E5084510}" presName="sibTrans" presStyleCnt="0"/>
      <dgm:spPr/>
    </dgm:pt>
    <dgm:pt modelId="{32BDF131-491F-4631-9697-275984149A3C}" type="pres">
      <dgm:prSet presAssocID="{E52BC317-E6DC-453E-AC51-87A65005E62A}" presName="node" presStyleLbl="node1" presStyleIdx="14" presStyleCnt="42">
        <dgm:presLayoutVars>
          <dgm:bulletEnabled val="1"/>
        </dgm:presLayoutVars>
      </dgm:prSet>
      <dgm:spPr/>
      <dgm:t>
        <a:bodyPr/>
        <a:lstStyle/>
        <a:p>
          <a:pPr rtl="1"/>
          <a:endParaRPr lang="he-IL"/>
        </a:p>
      </dgm:t>
    </dgm:pt>
    <dgm:pt modelId="{D3016B6C-E641-4575-9AF3-606715A85680}" type="pres">
      <dgm:prSet presAssocID="{A4F39E74-0E94-4FBD-ADC9-174FE8EB8599}" presName="sibTrans" presStyleCnt="0"/>
      <dgm:spPr/>
    </dgm:pt>
    <dgm:pt modelId="{48B172F0-FCA8-404F-B9FC-86327E5E5AF9}" type="pres">
      <dgm:prSet presAssocID="{C524059B-26E3-4831-ADD6-AE79539F1EF1}" presName="node" presStyleLbl="node1" presStyleIdx="15" presStyleCnt="42">
        <dgm:presLayoutVars>
          <dgm:bulletEnabled val="1"/>
        </dgm:presLayoutVars>
      </dgm:prSet>
      <dgm:spPr/>
      <dgm:t>
        <a:bodyPr/>
        <a:lstStyle/>
        <a:p>
          <a:pPr rtl="1"/>
          <a:endParaRPr lang="he-IL"/>
        </a:p>
      </dgm:t>
    </dgm:pt>
    <dgm:pt modelId="{9B1853BF-B12A-4DCF-A85F-ED5B5DE473BC}" type="pres">
      <dgm:prSet presAssocID="{0A621F72-A87B-456A-A478-C29EA2F75449}" presName="sibTrans" presStyleCnt="0"/>
      <dgm:spPr/>
    </dgm:pt>
    <dgm:pt modelId="{393B6EC0-ACB6-4CA1-8E8C-68C6322821D6}" type="pres">
      <dgm:prSet presAssocID="{47F95328-A175-41F8-906C-2683085FD83E}" presName="node" presStyleLbl="node1" presStyleIdx="16" presStyleCnt="42">
        <dgm:presLayoutVars>
          <dgm:bulletEnabled val="1"/>
        </dgm:presLayoutVars>
      </dgm:prSet>
      <dgm:spPr/>
      <dgm:t>
        <a:bodyPr/>
        <a:lstStyle/>
        <a:p>
          <a:pPr rtl="1"/>
          <a:endParaRPr lang="he-IL"/>
        </a:p>
      </dgm:t>
    </dgm:pt>
    <dgm:pt modelId="{F650793A-445D-4E1D-BB2B-D3349EF80182}" type="pres">
      <dgm:prSet presAssocID="{D413CE82-E89F-482A-8639-65CCEE350FA6}" presName="sibTrans" presStyleCnt="0"/>
      <dgm:spPr/>
    </dgm:pt>
    <dgm:pt modelId="{4DBAA557-92BF-4275-94B2-5F1F2B2A2A0E}" type="pres">
      <dgm:prSet presAssocID="{AE7CCC77-65AF-4543-AEAF-6657EBE59D73}" presName="node" presStyleLbl="node1" presStyleIdx="17" presStyleCnt="42">
        <dgm:presLayoutVars>
          <dgm:bulletEnabled val="1"/>
        </dgm:presLayoutVars>
      </dgm:prSet>
      <dgm:spPr/>
      <dgm:t>
        <a:bodyPr/>
        <a:lstStyle/>
        <a:p>
          <a:pPr rtl="1"/>
          <a:endParaRPr lang="he-IL"/>
        </a:p>
      </dgm:t>
    </dgm:pt>
    <dgm:pt modelId="{08B18E7F-BEEB-4634-A5C6-B76D69BFCD8A}" type="pres">
      <dgm:prSet presAssocID="{185C782B-9210-4FF2-970B-276B29BF6EAE}" presName="sibTrans" presStyleCnt="0"/>
      <dgm:spPr/>
    </dgm:pt>
    <dgm:pt modelId="{38BD1719-9B98-431C-962A-252D945D601F}" type="pres">
      <dgm:prSet presAssocID="{91913666-864E-49E0-B0C2-5BBC4DA6C263}" presName="node" presStyleLbl="node1" presStyleIdx="18" presStyleCnt="42">
        <dgm:presLayoutVars>
          <dgm:bulletEnabled val="1"/>
        </dgm:presLayoutVars>
      </dgm:prSet>
      <dgm:spPr/>
      <dgm:t>
        <a:bodyPr/>
        <a:lstStyle/>
        <a:p>
          <a:pPr rtl="1"/>
          <a:endParaRPr lang="he-IL"/>
        </a:p>
      </dgm:t>
    </dgm:pt>
    <dgm:pt modelId="{7977F512-6189-4BCF-9DA0-A19A1471A356}" type="pres">
      <dgm:prSet presAssocID="{E212748F-2144-4250-9E43-1694030DEFAA}" presName="sibTrans" presStyleCnt="0"/>
      <dgm:spPr/>
    </dgm:pt>
    <dgm:pt modelId="{024DAD8C-22D8-4474-83EA-8456D540FCAE}" type="pres">
      <dgm:prSet presAssocID="{CE0B3E3C-4D56-42F9-9556-55090DCF3345}" presName="node" presStyleLbl="node1" presStyleIdx="19" presStyleCnt="42">
        <dgm:presLayoutVars>
          <dgm:bulletEnabled val="1"/>
        </dgm:presLayoutVars>
      </dgm:prSet>
      <dgm:spPr/>
      <dgm:t>
        <a:bodyPr/>
        <a:lstStyle/>
        <a:p>
          <a:pPr rtl="1"/>
          <a:endParaRPr lang="he-IL"/>
        </a:p>
      </dgm:t>
    </dgm:pt>
    <dgm:pt modelId="{CF7391BE-522D-4CF7-A46B-54908C7A6E17}" type="pres">
      <dgm:prSet presAssocID="{4EC2C53F-4030-4C77-B4F6-672CEF2A29A3}" presName="sibTrans" presStyleCnt="0"/>
      <dgm:spPr/>
    </dgm:pt>
    <dgm:pt modelId="{35593216-F485-4514-9B2B-1E1A52C9622B}" type="pres">
      <dgm:prSet presAssocID="{2E4B9F4A-2E80-4F66-97BB-13D3F057212D}" presName="node" presStyleLbl="node1" presStyleIdx="20" presStyleCnt="42">
        <dgm:presLayoutVars>
          <dgm:bulletEnabled val="1"/>
        </dgm:presLayoutVars>
      </dgm:prSet>
      <dgm:spPr/>
      <dgm:t>
        <a:bodyPr/>
        <a:lstStyle/>
        <a:p>
          <a:pPr rtl="1"/>
          <a:endParaRPr lang="he-IL"/>
        </a:p>
      </dgm:t>
    </dgm:pt>
    <dgm:pt modelId="{EE96E53C-A930-4579-BE05-2A5B16A2AA24}" type="pres">
      <dgm:prSet presAssocID="{0E9FBD77-AE47-45C7-9C46-BD4EA53F30CD}" presName="sibTrans" presStyleCnt="0"/>
      <dgm:spPr/>
    </dgm:pt>
    <dgm:pt modelId="{84D4E5B5-3D59-48C2-BC79-49A95BF30ED0}" type="pres">
      <dgm:prSet presAssocID="{ACD785FA-5A1D-4FCF-8663-997EF33629C4}" presName="node" presStyleLbl="node1" presStyleIdx="21" presStyleCnt="42">
        <dgm:presLayoutVars>
          <dgm:bulletEnabled val="1"/>
        </dgm:presLayoutVars>
      </dgm:prSet>
      <dgm:spPr/>
      <dgm:t>
        <a:bodyPr/>
        <a:lstStyle/>
        <a:p>
          <a:pPr rtl="1"/>
          <a:endParaRPr lang="he-IL"/>
        </a:p>
      </dgm:t>
    </dgm:pt>
    <dgm:pt modelId="{DD24D79E-807C-478E-B1D4-471444352D54}" type="pres">
      <dgm:prSet presAssocID="{60604955-2266-41F4-AF80-33A0FC31301B}" presName="sibTrans" presStyleCnt="0"/>
      <dgm:spPr/>
    </dgm:pt>
    <dgm:pt modelId="{30F3D2AB-0FDB-4490-B21E-22CB972E9716}" type="pres">
      <dgm:prSet presAssocID="{AA3756C0-5C92-45F9-98CC-D090D6952AEB}" presName="node" presStyleLbl="node1" presStyleIdx="22" presStyleCnt="42">
        <dgm:presLayoutVars>
          <dgm:bulletEnabled val="1"/>
        </dgm:presLayoutVars>
      </dgm:prSet>
      <dgm:spPr/>
      <dgm:t>
        <a:bodyPr/>
        <a:lstStyle/>
        <a:p>
          <a:pPr rtl="1"/>
          <a:endParaRPr lang="he-IL"/>
        </a:p>
      </dgm:t>
    </dgm:pt>
    <dgm:pt modelId="{57907669-1F4A-41D7-8097-57322DE0FD79}" type="pres">
      <dgm:prSet presAssocID="{9D7F1FA2-EC30-4AEC-BA95-8E76E98E96C1}" presName="sibTrans" presStyleCnt="0"/>
      <dgm:spPr/>
    </dgm:pt>
    <dgm:pt modelId="{1D3EE90D-AA40-4FA7-ABC3-DAF90A09B527}" type="pres">
      <dgm:prSet presAssocID="{C20C8215-AC6C-4C85-9026-ADFAC57CA8B0}" presName="node" presStyleLbl="node1" presStyleIdx="23" presStyleCnt="42">
        <dgm:presLayoutVars>
          <dgm:bulletEnabled val="1"/>
        </dgm:presLayoutVars>
      </dgm:prSet>
      <dgm:spPr/>
      <dgm:t>
        <a:bodyPr/>
        <a:lstStyle/>
        <a:p>
          <a:pPr rtl="1"/>
          <a:endParaRPr lang="he-IL"/>
        </a:p>
      </dgm:t>
    </dgm:pt>
    <dgm:pt modelId="{F6676E9E-E785-4E69-8D4B-329AC2F1E1BB}" type="pres">
      <dgm:prSet presAssocID="{A4737672-D0E0-4473-9C07-410CC6795E57}" presName="sibTrans" presStyleCnt="0"/>
      <dgm:spPr/>
    </dgm:pt>
    <dgm:pt modelId="{E45DC0F9-330A-4227-B784-F894C80D8BDA}" type="pres">
      <dgm:prSet presAssocID="{B113E328-B692-42BD-9632-5B7301280437}" presName="node" presStyleLbl="node1" presStyleIdx="24" presStyleCnt="42">
        <dgm:presLayoutVars>
          <dgm:bulletEnabled val="1"/>
        </dgm:presLayoutVars>
      </dgm:prSet>
      <dgm:spPr/>
      <dgm:t>
        <a:bodyPr/>
        <a:lstStyle/>
        <a:p>
          <a:pPr rtl="1"/>
          <a:endParaRPr lang="he-IL"/>
        </a:p>
      </dgm:t>
    </dgm:pt>
    <dgm:pt modelId="{F729EB01-E153-44FE-A30E-60C8A29FEE8F}" type="pres">
      <dgm:prSet presAssocID="{CA3E91A3-9A4F-4267-9D0B-3FFBC0E2B874}" presName="sibTrans" presStyleCnt="0"/>
      <dgm:spPr/>
    </dgm:pt>
    <dgm:pt modelId="{6D8704FE-5A26-40F1-88D6-43EDC74BB5FE}" type="pres">
      <dgm:prSet presAssocID="{A72C0BC4-8719-4441-9051-AC12110472BE}" presName="node" presStyleLbl="node1" presStyleIdx="25" presStyleCnt="42">
        <dgm:presLayoutVars>
          <dgm:bulletEnabled val="1"/>
        </dgm:presLayoutVars>
      </dgm:prSet>
      <dgm:spPr/>
      <dgm:t>
        <a:bodyPr/>
        <a:lstStyle/>
        <a:p>
          <a:pPr rtl="1"/>
          <a:endParaRPr lang="he-IL"/>
        </a:p>
      </dgm:t>
    </dgm:pt>
    <dgm:pt modelId="{AE5C56C0-6AAE-4A44-B687-7166B71FA20C}" type="pres">
      <dgm:prSet presAssocID="{5C6831F8-EB68-4F41-B06A-2A89A7BF6166}" presName="sibTrans" presStyleCnt="0"/>
      <dgm:spPr/>
    </dgm:pt>
    <dgm:pt modelId="{944E010D-59F9-4E95-AAD8-00E57960EBF2}" type="pres">
      <dgm:prSet presAssocID="{4468B8C0-0080-40AF-A0B3-164724C0CD4D}" presName="node" presStyleLbl="node1" presStyleIdx="26" presStyleCnt="42">
        <dgm:presLayoutVars>
          <dgm:bulletEnabled val="1"/>
        </dgm:presLayoutVars>
      </dgm:prSet>
      <dgm:spPr/>
      <dgm:t>
        <a:bodyPr/>
        <a:lstStyle/>
        <a:p>
          <a:pPr rtl="1"/>
          <a:endParaRPr lang="he-IL"/>
        </a:p>
      </dgm:t>
    </dgm:pt>
    <dgm:pt modelId="{476239F4-3714-4EBF-82DF-30AE606CA6D7}" type="pres">
      <dgm:prSet presAssocID="{6494EAD2-55CF-462D-A9F7-7BC0ACAF6BAB}" presName="sibTrans" presStyleCnt="0"/>
      <dgm:spPr/>
    </dgm:pt>
    <dgm:pt modelId="{2ABBDD92-18F4-401B-AFEC-7346C7BF9D0D}" type="pres">
      <dgm:prSet presAssocID="{6AD4B51B-2749-498C-9CCB-4A82342C89B4}" presName="node" presStyleLbl="node1" presStyleIdx="27" presStyleCnt="42">
        <dgm:presLayoutVars>
          <dgm:bulletEnabled val="1"/>
        </dgm:presLayoutVars>
      </dgm:prSet>
      <dgm:spPr/>
      <dgm:t>
        <a:bodyPr/>
        <a:lstStyle/>
        <a:p>
          <a:pPr rtl="1"/>
          <a:endParaRPr lang="he-IL"/>
        </a:p>
      </dgm:t>
    </dgm:pt>
    <dgm:pt modelId="{B651E653-A6BB-4EE9-BA04-389C281483A3}" type="pres">
      <dgm:prSet presAssocID="{3E8589D8-D003-4B3F-BFF7-F8F1D21496A1}" presName="sibTrans" presStyleCnt="0"/>
      <dgm:spPr/>
    </dgm:pt>
    <dgm:pt modelId="{3D70599D-30EE-473F-A0A7-171A368CD85E}" type="pres">
      <dgm:prSet presAssocID="{4A200EBD-13F0-4E62-A8FE-F4DBFA853F67}" presName="node" presStyleLbl="node1" presStyleIdx="28" presStyleCnt="42">
        <dgm:presLayoutVars>
          <dgm:bulletEnabled val="1"/>
        </dgm:presLayoutVars>
      </dgm:prSet>
      <dgm:spPr/>
      <dgm:t>
        <a:bodyPr/>
        <a:lstStyle/>
        <a:p>
          <a:pPr rtl="1"/>
          <a:endParaRPr lang="he-IL"/>
        </a:p>
      </dgm:t>
    </dgm:pt>
    <dgm:pt modelId="{8EB5CB83-F7A4-4ADB-9E14-0FCDB0573953}" type="pres">
      <dgm:prSet presAssocID="{0F26F09A-FCF9-44A3-9C7D-6C5F8FCDF894}" presName="sibTrans" presStyleCnt="0"/>
      <dgm:spPr/>
    </dgm:pt>
    <dgm:pt modelId="{9ED3F82B-2F22-41C7-B79A-53D8C79DCB1F}" type="pres">
      <dgm:prSet presAssocID="{A596F667-5AA4-4098-9B5D-DDF6C4CBC1FC}" presName="node" presStyleLbl="node1" presStyleIdx="29" presStyleCnt="42">
        <dgm:presLayoutVars>
          <dgm:bulletEnabled val="1"/>
        </dgm:presLayoutVars>
      </dgm:prSet>
      <dgm:spPr/>
      <dgm:t>
        <a:bodyPr/>
        <a:lstStyle/>
        <a:p>
          <a:pPr rtl="1"/>
          <a:endParaRPr lang="he-IL"/>
        </a:p>
      </dgm:t>
    </dgm:pt>
    <dgm:pt modelId="{FF4E91A5-C178-4DFD-BE63-BB4273EAC8F0}" type="pres">
      <dgm:prSet presAssocID="{25EFCC07-4F6D-401F-9C2D-AD93C69ECB0E}" presName="sibTrans" presStyleCnt="0"/>
      <dgm:spPr/>
    </dgm:pt>
    <dgm:pt modelId="{3227B636-1875-4874-861D-8FEF68C93E63}" type="pres">
      <dgm:prSet presAssocID="{2325C3F8-6D35-46DA-86AE-031B1E2DA249}" presName="node" presStyleLbl="node1" presStyleIdx="30" presStyleCnt="42">
        <dgm:presLayoutVars>
          <dgm:bulletEnabled val="1"/>
        </dgm:presLayoutVars>
      </dgm:prSet>
      <dgm:spPr/>
      <dgm:t>
        <a:bodyPr/>
        <a:lstStyle/>
        <a:p>
          <a:pPr rtl="1"/>
          <a:endParaRPr lang="he-IL"/>
        </a:p>
      </dgm:t>
    </dgm:pt>
    <dgm:pt modelId="{22C9621E-6832-4638-AF7D-369E64FB0703}" type="pres">
      <dgm:prSet presAssocID="{3734A192-F397-4A10-949F-CABA3B2442BB}" presName="sibTrans" presStyleCnt="0"/>
      <dgm:spPr/>
    </dgm:pt>
    <dgm:pt modelId="{00E63F93-AA80-4A75-B4D5-98957EEE13EF}" type="pres">
      <dgm:prSet presAssocID="{37006F32-FB9D-4CBD-AFBA-4B0C03E1C5C3}" presName="node" presStyleLbl="node1" presStyleIdx="31" presStyleCnt="42">
        <dgm:presLayoutVars>
          <dgm:bulletEnabled val="1"/>
        </dgm:presLayoutVars>
      </dgm:prSet>
      <dgm:spPr/>
      <dgm:t>
        <a:bodyPr/>
        <a:lstStyle/>
        <a:p>
          <a:pPr rtl="1"/>
          <a:endParaRPr lang="he-IL"/>
        </a:p>
      </dgm:t>
    </dgm:pt>
    <dgm:pt modelId="{65E42530-C74F-4CCF-8DBB-DFA7A42BEF81}" type="pres">
      <dgm:prSet presAssocID="{AAA79784-ABED-45C6-A74E-EA061058B554}" presName="sibTrans" presStyleCnt="0"/>
      <dgm:spPr/>
    </dgm:pt>
    <dgm:pt modelId="{7F718095-DA7C-4C77-91C7-AA64FD69B7DE}" type="pres">
      <dgm:prSet presAssocID="{FFA5E48D-A3F5-4C3F-B3CF-3BB5DC7090BE}" presName="node" presStyleLbl="node1" presStyleIdx="32" presStyleCnt="42">
        <dgm:presLayoutVars>
          <dgm:bulletEnabled val="1"/>
        </dgm:presLayoutVars>
      </dgm:prSet>
      <dgm:spPr/>
      <dgm:t>
        <a:bodyPr/>
        <a:lstStyle/>
        <a:p>
          <a:pPr rtl="1"/>
          <a:endParaRPr lang="he-IL"/>
        </a:p>
      </dgm:t>
    </dgm:pt>
    <dgm:pt modelId="{264218A6-97F7-485B-B5B6-80625A230BC1}" type="pres">
      <dgm:prSet presAssocID="{70EE14D6-145A-445E-AD8B-6A670EF1B450}" presName="sibTrans" presStyleCnt="0"/>
      <dgm:spPr/>
    </dgm:pt>
    <dgm:pt modelId="{EC86808B-6545-44F7-9609-C19CD26597D0}" type="pres">
      <dgm:prSet presAssocID="{106D406E-E22B-4242-8A99-7067D3320434}" presName="node" presStyleLbl="node1" presStyleIdx="33" presStyleCnt="42">
        <dgm:presLayoutVars>
          <dgm:bulletEnabled val="1"/>
        </dgm:presLayoutVars>
      </dgm:prSet>
      <dgm:spPr/>
      <dgm:t>
        <a:bodyPr/>
        <a:lstStyle/>
        <a:p>
          <a:pPr rtl="1"/>
          <a:endParaRPr lang="he-IL"/>
        </a:p>
      </dgm:t>
    </dgm:pt>
    <dgm:pt modelId="{16BD87C0-88A0-4EE3-9686-9C0CBBBB6978}" type="pres">
      <dgm:prSet presAssocID="{E4863C00-3A88-4BF1-9352-0A2D030DEC46}" presName="sibTrans" presStyleCnt="0"/>
      <dgm:spPr/>
    </dgm:pt>
    <dgm:pt modelId="{AE65C48A-BEC7-4E33-880F-9C5347756216}" type="pres">
      <dgm:prSet presAssocID="{2F2DB195-9CC0-4A7E-B879-58EA5C43E16F}" presName="node" presStyleLbl="node1" presStyleIdx="34" presStyleCnt="42">
        <dgm:presLayoutVars>
          <dgm:bulletEnabled val="1"/>
        </dgm:presLayoutVars>
      </dgm:prSet>
      <dgm:spPr/>
      <dgm:t>
        <a:bodyPr/>
        <a:lstStyle/>
        <a:p>
          <a:pPr rtl="1"/>
          <a:endParaRPr lang="he-IL"/>
        </a:p>
      </dgm:t>
    </dgm:pt>
    <dgm:pt modelId="{36A29DF5-9B3B-42CA-B87F-0151263D8588}" type="pres">
      <dgm:prSet presAssocID="{0E57A618-0E89-4DA8-8F02-E720CA92F6E9}" presName="sibTrans" presStyleCnt="0"/>
      <dgm:spPr/>
    </dgm:pt>
    <dgm:pt modelId="{C6AB0974-F13F-40C4-A25B-A15ADE766167}" type="pres">
      <dgm:prSet presAssocID="{1D27CDED-CC49-4D66-8E1D-72557DB512E0}" presName="node" presStyleLbl="node1" presStyleIdx="35" presStyleCnt="42">
        <dgm:presLayoutVars>
          <dgm:bulletEnabled val="1"/>
        </dgm:presLayoutVars>
      </dgm:prSet>
      <dgm:spPr/>
      <dgm:t>
        <a:bodyPr/>
        <a:lstStyle/>
        <a:p>
          <a:pPr rtl="1"/>
          <a:endParaRPr lang="he-IL"/>
        </a:p>
      </dgm:t>
    </dgm:pt>
    <dgm:pt modelId="{F13B1BEC-AA4B-4DE0-838B-69F0EEA76630}" type="pres">
      <dgm:prSet presAssocID="{2A562CBD-EEF1-41C6-A126-C07A656A60C4}" presName="sibTrans" presStyleCnt="0"/>
      <dgm:spPr/>
    </dgm:pt>
    <dgm:pt modelId="{8E343C38-B3D1-49C6-B7A2-A7705805D09B}" type="pres">
      <dgm:prSet presAssocID="{4B75DBC1-E3F0-42B3-9B54-C27C0298901D}" presName="node" presStyleLbl="node1" presStyleIdx="36" presStyleCnt="42">
        <dgm:presLayoutVars>
          <dgm:bulletEnabled val="1"/>
        </dgm:presLayoutVars>
      </dgm:prSet>
      <dgm:spPr/>
      <dgm:t>
        <a:bodyPr/>
        <a:lstStyle/>
        <a:p>
          <a:pPr rtl="1"/>
          <a:endParaRPr lang="he-IL"/>
        </a:p>
      </dgm:t>
    </dgm:pt>
    <dgm:pt modelId="{C311482A-18F0-4F9C-A75E-585AF9C15085}" type="pres">
      <dgm:prSet presAssocID="{9226918F-0361-40F9-9BF3-B1D7933ADC53}" presName="sibTrans" presStyleCnt="0"/>
      <dgm:spPr/>
    </dgm:pt>
    <dgm:pt modelId="{7A686FB6-4E36-49A0-8537-BE6FB5BD2BC9}" type="pres">
      <dgm:prSet presAssocID="{7C320690-7DBF-4B26-9BCE-163CC20282A7}" presName="node" presStyleLbl="node1" presStyleIdx="37" presStyleCnt="42">
        <dgm:presLayoutVars>
          <dgm:bulletEnabled val="1"/>
        </dgm:presLayoutVars>
      </dgm:prSet>
      <dgm:spPr/>
      <dgm:t>
        <a:bodyPr/>
        <a:lstStyle/>
        <a:p>
          <a:pPr rtl="1"/>
          <a:endParaRPr lang="he-IL"/>
        </a:p>
      </dgm:t>
    </dgm:pt>
    <dgm:pt modelId="{D938A918-EC33-4A08-9626-BEA726B0C435}" type="pres">
      <dgm:prSet presAssocID="{D0F7AC40-9B3A-45E8-98BA-00FD55AED526}" presName="sibTrans" presStyleCnt="0"/>
      <dgm:spPr/>
    </dgm:pt>
    <dgm:pt modelId="{3FEF6183-14E9-46E9-87F5-F020BB6B008B}" type="pres">
      <dgm:prSet presAssocID="{9AE4D094-7B41-46CA-9233-2C4A599CFD66}" presName="node" presStyleLbl="node1" presStyleIdx="38" presStyleCnt="42">
        <dgm:presLayoutVars>
          <dgm:bulletEnabled val="1"/>
        </dgm:presLayoutVars>
      </dgm:prSet>
      <dgm:spPr/>
      <dgm:t>
        <a:bodyPr/>
        <a:lstStyle/>
        <a:p>
          <a:pPr rtl="1"/>
          <a:endParaRPr lang="he-IL"/>
        </a:p>
      </dgm:t>
    </dgm:pt>
    <dgm:pt modelId="{2763103D-2C29-4237-804F-805D46A8DA80}" type="pres">
      <dgm:prSet presAssocID="{EEEB4C21-78A6-49B6-B5C6-D27CACC30727}" presName="sibTrans" presStyleCnt="0"/>
      <dgm:spPr/>
    </dgm:pt>
    <dgm:pt modelId="{3ABC7C96-50D9-466C-8C68-F4B3919B77FB}" type="pres">
      <dgm:prSet presAssocID="{43A3E0C0-0C26-4F9B-AF30-30E793482855}" presName="node" presStyleLbl="node1" presStyleIdx="39" presStyleCnt="42">
        <dgm:presLayoutVars>
          <dgm:bulletEnabled val="1"/>
        </dgm:presLayoutVars>
      </dgm:prSet>
      <dgm:spPr/>
      <dgm:t>
        <a:bodyPr/>
        <a:lstStyle/>
        <a:p>
          <a:pPr rtl="1"/>
          <a:endParaRPr lang="he-IL"/>
        </a:p>
      </dgm:t>
    </dgm:pt>
    <dgm:pt modelId="{2741383E-5CC9-46BA-B80C-BCBBA925D97A}" type="pres">
      <dgm:prSet presAssocID="{FB6B9C4A-214D-41BE-8F5D-AEDA6757C479}" presName="sibTrans" presStyleCnt="0"/>
      <dgm:spPr/>
    </dgm:pt>
    <dgm:pt modelId="{05FB5E6C-1BB8-4900-89CC-792ACAFC0E03}" type="pres">
      <dgm:prSet presAssocID="{4835670E-D7FA-489C-8941-D56CE7652887}" presName="node" presStyleLbl="node1" presStyleIdx="40" presStyleCnt="42" custLinFactX="-100000" custLinFactNeighborX="-118896" custLinFactNeighborY="1881">
        <dgm:presLayoutVars>
          <dgm:bulletEnabled val="1"/>
        </dgm:presLayoutVars>
      </dgm:prSet>
      <dgm:spPr/>
      <dgm:t>
        <a:bodyPr/>
        <a:lstStyle/>
        <a:p>
          <a:pPr rtl="1"/>
          <a:endParaRPr lang="he-IL"/>
        </a:p>
      </dgm:t>
    </dgm:pt>
    <dgm:pt modelId="{A9FF15AF-F999-41F9-9759-9EBE40369B22}" type="pres">
      <dgm:prSet presAssocID="{58503529-991A-4483-81D4-5FBE31DC15BF}" presName="sibTrans" presStyleCnt="0"/>
      <dgm:spPr/>
    </dgm:pt>
    <dgm:pt modelId="{8579562E-A2B7-48BA-8EF7-65349EED727F}" type="pres">
      <dgm:prSet presAssocID="{0C2B94E1-6D6C-4760-A5D7-5683D8B1CC31}" presName="node" presStyleLbl="node1" presStyleIdx="41" presStyleCnt="42" custLinFactX="-200000" custLinFactNeighborX="-238233" custLinFactNeighborY="149">
        <dgm:presLayoutVars>
          <dgm:bulletEnabled val="1"/>
        </dgm:presLayoutVars>
      </dgm:prSet>
      <dgm:spPr/>
      <dgm:t>
        <a:bodyPr/>
        <a:lstStyle/>
        <a:p>
          <a:pPr rtl="1"/>
          <a:endParaRPr lang="he-IL"/>
        </a:p>
      </dgm:t>
    </dgm:pt>
  </dgm:ptLst>
  <dgm:cxnLst>
    <dgm:cxn modelId="{D222D2C3-D741-451D-91B8-00485AD25914}" type="presOf" srcId="{CE0B3E3C-4D56-42F9-9556-55090DCF3345}" destId="{024DAD8C-22D8-4474-83EA-8456D540FCAE}" srcOrd="0" destOrd="0" presId="urn:microsoft.com/office/officeart/2005/8/layout/default"/>
    <dgm:cxn modelId="{B580E2C7-14E3-44DC-8B61-BB06E6A69D67}" type="presOf" srcId="{91913666-864E-49E0-B0C2-5BBC4DA6C263}" destId="{38BD1719-9B98-431C-962A-252D945D601F}" srcOrd="0" destOrd="0" presId="urn:microsoft.com/office/officeart/2005/8/layout/default"/>
    <dgm:cxn modelId="{917B23EE-F4B7-4B84-857B-59E9AA1D96F1}" srcId="{AE574DB1-FFCD-47B6-955E-B2966A2A8A43}" destId="{CE0B3E3C-4D56-42F9-9556-55090DCF3345}" srcOrd="19" destOrd="0" parTransId="{A8B06B42-F7A7-49EB-AA47-E7F06535610A}" sibTransId="{4EC2C53F-4030-4C77-B4F6-672CEF2A29A3}"/>
    <dgm:cxn modelId="{C9091468-70BB-4A7A-819C-FC4D613F3157}" type="presOf" srcId="{4468B8C0-0080-40AF-A0B3-164724C0CD4D}" destId="{944E010D-59F9-4E95-AAD8-00E57960EBF2}" srcOrd="0" destOrd="0" presId="urn:microsoft.com/office/officeart/2005/8/layout/default"/>
    <dgm:cxn modelId="{90BB043E-6596-4E18-AD62-161E38F35029}" type="presOf" srcId="{ACD785FA-5A1D-4FCF-8663-997EF33629C4}" destId="{84D4E5B5-3D59-48C2-BC79-49A95BF30ED0}" srcOrd="0" destOrd="0" presId="urn:microsoft.com/office/officeart/2005/8/layout/default"/>
    <dgm:cxn modelId="{87E7F602-8C80-4B82-957E-3BBE3C3F9414}" type="presOf" srcId="{4A200EBD-13F0-4E62-A8FE-F4DBFA853F67}" destId="{3D70599D-30EE-473F-A0A7-171A368CD85E}" srcOrd="0" destOrd="0" presId="urn:microsoft.com/office/officeart/2005/8/layout/default"/>
    <dgm:cxn modelId="{9E0D5F63-E73D-4DC5-8EAF-0D973957A95D}" type="presOf" srcId="{9AE4D094-7B41-46CA-9233-2C4A599CFD66}" destId="{3FEF6183-14E9-46E9-87F5-F020BB6B008B}" srcOrd="0" destOrd="0" presId="urn:microsoft.com/office/officeart/2005/8/layout/default"/>
    <dgm:cxn modelId="{0C922690-9785-43B7-A071-BB088C4AE956}" type="presOf" srcId="{90C8011C-757B-4407-8762-F0F395055784}" destId="{64B7D368-9F52-4B77-8DE9-2FE76DA3434E}" srcOrd="0" destOrd="0" presId="urn:microsoft.com/office/officeart/2005/8/layout/default"/>
    <dgm:cxn modelId="{952E2617-FAD4-476F-B469-BB0D09911B83}" srcId="{AE574DB1-FFCD-47B6-955E-B2966A2A8A43}" destId="{909F6D14-2D13-456A-86DA-88965F17FF88}" srcOrd="5" destOrd="0" parTransId="{ADC820F9-05BB-497A-AA23-9D518CE98020}" sibTransId="{41A4535E-A8A4-46F5-851E-4C00F59B9B15}"/>
    <dgm:cxn modelId="{934F6874-0C8A-48FA-BF9C-AEE82768B8C8}" type="presOf" srcId="{AA3756C0-5C92-45F9-98CC-D090D6952AEB}" destId="{30F3D2AB-0FDB-4490-B21E-22CB972E9716}" srcOrd="0" destOrd="0" presId="urn:microsoft.com/office/officeart/2005/8/layout/default"/>
    <dgm:cxn modelId="{AC77386D-CD85-412D-A711-14B560B3873D}" srcId="{AE574DB1-FFCD-47B6-955E-B2966A2A8A43}" destId="{EA8D8082-15F3-41A6-A298-10667DCAF28E}" srcOrd="1" destOrd="0" parTransId="{356C9E33-FB92-44C6-ACB8-E15B03C2D055}" sibTransId="{12A12256-51AE-4C93-8FD8-E15E8993D622}"/>
    <dgm:cxn modelId="{7E6CB4C3-8149-4740-8678-197A29700AB1}" type="presOf" srcId="{43A3E0C0-0C26-4F9B-AF30-30E793482855}" destId="{3ABC7C96-50D9-466C-8C68-F4B3919B77FB}" srcOrd="0" destOrd="0" presId="urn:microsoft.com/office/officeart/2005/8/layout/default"/>
    <dgm:cxn modelId="{9EA6788F-3E4F-4357-8B4C-5496E39A54BD}" type="presOf" srcId="{2F2DB195-9CC0-4A7E-B879-58EA5C43E16F}" destId="{AE65C48A-BEC7-4E33-880F-9C5347756216}" srcOrd="0" destOrd="0" presId="urn:microsoft.com/office/officeart/2005/8/layout/default"/>
    <dgm:cxn modelId="{470D49E7-D7F6-4BDE-A64E-4685FE893705}" type="presOf" srcId="{AE7CCC77-65AF-4543-AEAF-6657EBE59D73}" destId="{4DBAA557-92BF-4275-94B2-5F1F2B2A2A0E}" srcOrd="0" destOrd="0" presId="urn:microsoft.com/office/officeart/2005/8/layout/default"/>
    <dgm:cxn modelId="{8831A59E-D4F1-469F-B45D-A6372A12F8AC}" srcId="{AE574DB1-FFCD-47B6-955E-B2966A2A8A43}" destId="{106D406E-E22B-4242-8A99-7067D3320434}" srcOrd="33" destOrd="0" parTransId="{F70700F7-938A-44B6-A6A9-3845900CB95F}" sibTransId="{E4863C00-3A88-4BF1-9352-0A2D030DEC46}"/>
    <dgm:cxn modelId="{63568D33-53C7-4DBF-8CF8-BEE6C8235F73}" srcId="{AE574DB1-FFCD-47B6-955E-B2966A2A8A43}" destId="{2E4B9F4A-2E80-4F66-97BB-13D3F057212D}" srcOrd="20" destOrd="0" parTransId="{BB4C7B71-BE7C-4145-A430-1E3F51496130}" sibTransId="{0E9FBD77-AE47-45C7-9C46-BD4EA53F30CD}"/>
    <dgm:cxn modelId="{21AF6D5B-49B7-414D-AE7E-60538626DCBD}" srcId="{AE574DB1-FFCD-47B6-955E-B2966A2A8A43}" destId="{91913666-864E-49E0-B0C2-5BBC4DA6C263}" srcOrd="18" destOrd="0" parTransId="{F9522BA8-56B0-4719-832C-D5C980823206}" sibTransId="{E212748F-2144-4250-9E43-1694030DEFAA}"/>
    <dgm:cxn modelId="{84596F00-F681-4FC3-8E05-EA843FD4FB1C}" type="presOf" srcId="{E52BC317-E6DC-453E-AC51-87A65005E62A}" destId="{32BDF131-491F-4631-9697-275984149A3C}" srcOrd="0" destOrd="0" presId="urn:microsoft.com/office/officeart/2005/8/layout/default"/>
    <dgm:cxn modelId="{E5DF1A5D-A8C1-4D76-9968-ABFE58B723FB}" type="presOf" srcId="{FFA5E48D-A3F5-4C3F-B3CF-3BB5DC7090BE}" destId="{7F718095-DA7C-4C77-91C7-AA64FD69B7DE}" srcOrd="0" destOrd="0" presId="urn:microsoft.com/office/officeart/2005/8/layout/default"/>
    <dgm:cxn modelId="{2D7910F0-58D5-4F93-A998-FB67DF42D02D}" srcId="{AE574DB1-FFCD-47B6-955E-B2966A2A8A43}" destId="{37006F32-FB9D-4CBD-AFBA-4B0C03E1C5C3}" srcOrd="31" destOrd="0" parTransId="{0730D87C-35B9-4EB3-8362-F14FACE69D0F}" sibTransId="{AAA79784-ABED-45C6-A74E-EA061058B554}"/>
    <dgm:cxn modelId="{39A37373-A3F4-4E00-8196-021E09F2FD55}" type="presOf" srcId="{D7507C21-0167-4DBC-BA6C-BF801A31581C}" destId="{DE6DEA8C-41FF-49C4-9C41-09648446581F}" srcOrd="0" destOrd="0" presId="urn:microsoft.com/office/officeart/2005/8/layout/default"/>
    <dgm:cxn modelId="{9CF708EC-D8B2-4A35-B23F-77BECEFB8894}" srcId="{AE574DB1-FFCD-47B6-955E-B2966A2A8A43}" destId="{DF1CF53D-4274-4CC3-870C-B92F280FB515}" srcOrd="4" destOrd="0" parTransId="{DE675C54-A493-4C0A-8CAB-431C11246A0E}" sibTransId="{A25138BC-E649-4626-9089-CA433841AA06}"/>
    <dgm:cxn modelId="{FAD0EFDF-ED2A-4652-8CEB-863C940487B6}" srcId="{AE574DB1-FFCD-47B6-955E-B2966A2A8A43}" destId="{6AD4B51B-2749-498C-9CCB-4A82342C89B4}" srcOrd="27" destOrd="0" parTransId="{F80DDB88-2486-474B-9E14-E9DD4F80ECDD}" sibTransId="{3E8589D8-D003-4B3F-BFF7-F8F1D21496A1}"/>
    <dgm:cxn modelId="{B4760AF3-FA6A-4F4B-B211-78E444DAABA4}" type="presOf" srcId="{DB4516D3-7203-4CAF-B2E8-31645785A2F2}" destId="{8C71E824-DF90-451E-9D82-375CF5C05320}" srcOrd="0" destOrd="0" presId="urn:microsoft.com/office/officeart/2005/8/layout/default"/>
    <dgm:cxn modelId="{FEA06C2F-E3D6-4911-805F-D0B3ED6D8041}" type="presOf" srcId="{AE574DB1-FFCD-47B6-955E-B2966A2A8A43}" destId="{A6D32BC2-3E4C-4D6B-8E26-3F2FF069B457}" srcOrd="0" destOrd="0" presId="urn:microsoft.com/office/officeart/2005/8/layout/default"/>
    <dgm:cxn modelId="{400608E7-A2C2-43B1-A61E-57E56DE213C2}" srcId="{AE574DB1-FFCD-47B6-955E-B2966A2A8A43}" destId="{B113E328-B692-42BD-9632-5B7301280437}" srcOrd="24" destOrd="0" parTransId="{FFD914A0-DF49-413D-9EE4-63C98D1E8C07}" sibTransId="{CA3E91A3-9A4F-4267-9D0B-3FFBC0E2B874}"/>
    <dgm:cxn modelId="{87B26C6B-95F0-416F-9D3B-577DEB268C22}" srcId="{AE574DB1-FFCD-47B6-955E-B2966A2A8A43}" destId="{A72C0BC4-8719-4441-9051-AC12110472BE}" srcOrd="25" destOrd="0" parTransId="{DF5B48A9-AB03-4EFE-8D9D-8857EA2ECA7B}" sibTransId="{5C6831F8-EB68-4F41-B06A-2A89A7BF6166}"/>
    <dgm:cxn modelId="{D7C41002-607D-492A-8C76-17A32F648D04}" srcId="{AE574DB1-FFCD-47B6-955E-B2966A2A8A43}" destId="{47F95328-A175-41F8-906C-2683085FD83E}" srcOrd="16" destOrd="0" parTransId="{D6821C5E-23B6-46F9-855B-061A9E49EF91}" sibTransId="{D413CE82-E89F-482A-8639-65CCEE350FA6}"/>
    <dgm:cxn modelId="{234D5FC7-01E2-4283-9F56-0F4F1D84AC2A}" type="presOf" srcId="{A596F667-5AA4-4098-9B5D-DDF6C4CBC1FC}" destId="{9ED3F82B-2F22-41C7-B79A-53D8C79DCB1F}" srcOrd="0" destOrd="0" presId="urn:microsoft.com/office/officeart/2005/8/layout/default"/>
    <dgm:cxn modelId="{19CCD4CD-0C0D-4050-BB0A-91A633468509}" type="presOf" srcId="{C20C8215-AC6C-4C85-9026-ADFAC57CA8B0}" destId="{1D3EE90D-AA40-4FA7-ABC3-DAF90A09B527}" srcOrd="0" destOrd="0" presId="urn:microsoft.com/office/officeart/2005/8/layout/default"/>
    <dgm:cxn modelId="{5FA87520-E4B5-4723-93D9-5D665596DE00}" srcId="{AE574DB1-FFCD-47B6-955E-B2966A2A8A43}" destId="{2325C3F8-6D35-46DA-86AE-031B1E2DA249}" srcOrd="30" destOrd="0" parTransId="{E19A510A-52E2-4B69-844D-DF9333729C24}" sibTransId="{3734A192-F397-4A10-949F-CABA3B2442BB}"/>
    <dgm:cxn modelId="{3984FAED-D1A1-4BC5-BCAE-FAE0DCC74D50}" srcId="{AE574DB1-FFCD-47B6-955E-B2966A2A8A43}" destId="{4835670E-D7FA-489C-8941-D56CE7652887}" srcOrd="40" destOrd="0" parTransId="{FC839C01-8CCE-4D5F-9E81-374E074CB448}" sibTransId="{58503529-991A-4483-81D4-5FBE31DC15BF}"/>
    <dgm:cxn modelId="{732789F7-EC6C-4CF7-86CF-F28194B2F1DE}" srcId="{AE574DB1-FFCD-47B6-955E-B2966A2A8A43}" destId="{117EACAF-0DB7-449C-B7BA-10F142F9EEA9}" srcOrd="13" destOrd="0" parTransId="{13FF5EC1-2F86-435C-B316-77CBB9EF6F31}" sibTransId="{8ED83F7D-8C5C-4E05-A4DE-16A1E5084510}"/>
    <dgm:cxn modelId="{B7B3E8E1-D359-41B5-98F9-DE9C68E77183}" srcId="{AE574DB1-FFCD-47B6-955E-B2966A2A8A43}" destId="{4468B8C0-0080-40AF-A0B3-164724C0CD4D}" srcOrd="26" destOrd="0" parTransId="{1D8E77CC-949F-42E7-8B86-DF8BA27257A6}" sibTransId="{6494EAD2-55CF-462D-A9F7-7BC0ACAF6BAB}"/>
    <dgm:cxn modelId="{D1AAFDC8-FB2F-47D0-A1AB-176CC870A590}" type="presOf" srcId="{DF1CF53D-4274-4CC3-870C-B92F280FB515}" destId="{AC9179B5-83C1-46F0-BA7C-6DC0A85276DB}" srcOrd="0" destOrd="0" presId="urn:microsoft.com/office/officeart/2005/8/layout/default"/>
    <dgm:cxn modelId="{A7AA94BC-C9AF-4C4C-8FB8-12CB02F56213}" type="presOf" srcId="{106D406E-E22B-4242-8A99-7067D3320434}" destId="{EC86808B-6545-44F7-9609-C19CD26597D0}" srcOrd="0" destOrd="0" presId="urn:microsoft.com/office/officeart/2005/8/layout/default"/>
    <dgm:cxn modelId="{51D06390-8805-40CA-83C9-71F4EEAFFFA1}" srcId="{AE574DB1-FFCD-47B6-955E-B2966A2A8A43}" destId="{A596F667-5AA4-4098-9B5D-DDF6C4CBC1FC}" srcOrd="29" destOrd="0" parTransId="{D8662FA4-FBE1-4751-B090-04C3C0E6385E}" sibTransId="{25EFCC07-4F6D-401F-9C2D-AD93C69ECB0E}"/>
    <dgm:cxn modelId="{02D62ABD-DBAE-4C15-81E4-6644C792B99A}" type="presOf" srcId="{0193BA6D-365C-4614-8CB2-BBD1C372F290}" destId="{B05D2CAF-ACB5-44A6-93DA-8D5CA98A4D7C}" srcOrd="0" destOrd="0" presId="urn:microsoft.com/office/officeart/2005/8/layout/default"/>
    <dgm:cxn modelId="{5A288C90-4853-4E37-B2C8-17E8C00DC550}" srcId="{AE574DB1-FFCD-47B6-955E-B2966A2A8A43}" destId="{1E109B01-BA66-4504-9E91-48E95B1229EB}" srcOrd="7" destOrd="0" parTransId="{0D9C7ABF-8C2B-4C57-92F6-5D52DDF25602}" sibTransId="{87973568-B6C1-4CA0-B1D6-83A254D5F9D2}"/>
    <dgm:cxn modelId="{6056A71C-E136-4011-9E3F-274E550217CC}" type="presOf" srcId="{CCFF901A-4084-4882-9E9C-BA27A3EB91B0}" destId="{7D7083E0-9295-4F53-9480-C9EC4BA87DCA}" srcOrd="0" destOrd="0" presId="urn:microsoft.com/office/officeart/2005/8/layout/default"/>
    <dgm:cxn modelId="{14A3F1A6-04DB-463E-B59F-5D9AEFC093FB}" srcId="{AE574DB1-FFCD-47B6-955E-B2966A2A8A43}" destId="{CCFF901A-4084-4882-9E9C-BA27A3EB91B0}" srcOrd="3" destOrd="0" parTransId="{DBC5D2A4-0AF1-4D57-9378-EB1ADB9F8128}" sibTransId="{15BA5ADF-EEFC-4EB7-AA7C-942C3E724179}"/>
    <dgm:cxn modelId="{44855505-5C73-4607-8797-EC4567200B24}" srcId="{AE574DB1-FFCD-47B6-955E-B2966A2A8A43}" destId="{7C320690-7DBF-4B26-9BCE-163CC20282A7}" srcOrd="37" destOrd="0" parTransId="{0E9932B0-3E1D-4EF9-B00E-D2C7E7982D25}" sibTransId="{D0F7AC40-9B3A-45E8-98BA-00FD55AED526}"/>
    <dgm:cxn modelId="{338833DE-CEDB-4631-80A0-71DBCFE1B9AB}" type="presOf" srcId="{2325C3F8-6D35-46DA-86AE-031B1E2DA249}" destId="{3227B636-1875-4874-861D-8FEF68C93E63}" srcOrd="0" destOrd="0" presId="urn:microsoft.com/office/officeart/2005/8/layout/default"/>
    <dgm:cxn modelId="{BF16CA04-8A2C-40D8-84C0-AD4E2CCBA6C8}" srcId="{AE574DB1-FFCD-47B6-955E-B2966A2A8A43}" destId="{DB4516D3-7203-4CAF-B2E8-31645785A2F2}" srcOrd="9" destOrd="0" parTransId="{A54687B3-A44A-47C8-9D4B-955DC1EF17AA}" sibTransId="{56A9821D-58B7-4F79-9B05-2C466EE90FA0}"/>
    <dgm:cxn modelId="{CC43425C-4356-4D9A-B2B8-94834C4ACDF5}" srcId="{AE574DB1-FFCD-47B6-955E-B2966A2A8A43}" destId="{ECAFF655-62BF-4E6D-84B9-83952AB129F1}" srcOrd="10" destOrd="0" parTransId="{10DE035C-DCCA-48C3-BC37-8B04B581E17C}" sibTransId="{84489DDF-A9D7-45A7-BCDE-67F8A4ABBCC7}"/>
    <dgm:cxn modelId="{65A71483-77A3-4358-A4B1-B31027884BA6}" type="presOf" srcId="{96E70B18-D5F1-4BD8-831B-6830F8116806}" destId="{A5777585-B670-4567-B691-0E0BCFA7AFFB}" srcOrd="0" destOrd="0" presId="urn:microsoft.com/office/officeart/2005/8/layout/default"/>
    <dgm:cxn modelId="{9376FAB9-6B66-480A-B57C-33EADD8A528F}" type="presOf" srcId="{6AD4B51B-2749-498C-9CCB-4A82342C89B4}" destId="{2ABBDD92-18F4-401B-AFEC-7346C7BF9D0D}" srcOrd="0" destOrd="0" presId="urn:microsoft.com/office/officeart/2005/8/layout/default"/>
    <dgm:cxn modelId="{6AE8E9CB-C978-4142-90B1-39CA6DC4D0EF}" type="presOf" srcId="{1E109B01-BA66-4504-9E91-48E95B1229EB}" destId="{BDC82B1D-DC97-46DE-A039-17FE48BD91F5}" srcOrd="0" destOrd="0" presId="urn:microsoft.com/office/officeart/2005/8/layout/default"/>
    <dgm:cxn modelId="{D90976E2-7F6C-4CD3-BFBE-5C1A9520A147}" type="presOf" srcId="{EA8D8082-15F3-41A6-A298-10667DCAF28E}" destId="{8C844C1B-B26C-46F5-895B-2BDDD16B5FB7}" srcOrd="0" destOrd="0" presId="urn:microsoft.com/office/officeart/2005/8/layout/default"/>
    <dgm:cxn modelId="{E18AB119-A8C0-4804-8DBD-8DB855588F1C}" type="presOf" srcId="{13AEE419-0BE7-4D4A-91DB-1C97BE8B1422}" destId="{416C6B29-3324-415A-B069-842C4A77263A}" srcOrd="0" destOrd="0" presId="urn:microsoft.com/office/officeart/2005/8/layout/default"/>
    <dgm:cxn modelId="{5BF1C3C7-58CB-47F7-8E01-5745A31B658F}" srcId="{AE574DB1-FFCD-47B6-955E-B2966A2A8A43}" destId="{C20C8215-AC6C-4C85-9026-ADFAC57CA8B0}" srcOrd="23" destOrd="0" parTransId="{28A7841D-F892-4E7C-9A66-F06A9E3517D7}" sibTransId="{A4737672-D0E0-4473-9C07-410CC6795E57}"/>
    <dgm:cxn modelId="{AD5A06A9-3EF9-4230-A1EE-291B3F54A3BE}" srcId="{AE574DB1-FFCD-47B6-955E-B2966A2A8A43}" destId="{ACD785FA-5A1D-4FCF-8663-997EF33629C4}" srcOrd="21" destOrd="0" parTransId="{FEA8A294-CDC7-4137-B021-0FF74016A2B8}" sibTransId="{60604955-2266-41F4-AF80-33A0FC31301B}"/>
    <dgm:cxn modelId="{F113767B-4247-4548-811A-5B171816BF86}" type="presOf" srcId="{47F95328-A175-41F8-906C-2683085FD83E}" destId="{393B6EC0-ACB6-4CA1-8E8C-68C6322821D6}" srcOrd="0" destOrd="0" presId="urn:microsoft.com/office/officeart/2005/8/layout/default"/>
    <dgm:cxn modelId="{89FFFCF4-F1E8-47D3-A3B2-769BCBE8F588}" type="presOf" srcId="{4835670E-D7FA-489C-8941-D56CE7652887}" destId="{05FB5E6C-1BB8-4900-89CC-792ACAFC0E03}" srcOrd="0" destOrd="0" presId="urn:microsoft.com/office/officeart/2005/8/layout/default"/>
    <dgm:cxn modelId="{3EAFAA4D-478C-4BC1-8A4E-7469B8247056}" srcId="{AE574DB1-FFCD-47B6-955E-B2966A2A8A43}" destId="{1D27CDED-CC49-4D66-8E1D-72557DB512E0}" srcOrd="35" destOrd="0" parTransId="{9EFE586F-D0DC-49D8-806F-EC676527B8B6}" sibTransId="{2A562CBD-EEF1-41C6-A126-C07A656A60C4}"/>
    <dgm:cxn modelId="{83B571D8-1954-481C-8D79-3CE29CDF9841}" srcId="{AE574DB1-FFCD-47B6-955E-B2966A2A8A43}" destId="{C524059B-26E3-4831-ADD6-AE79539F1EF1}" srcOrd="15" destOrd="0" parTransId="{37B18A56-8D47-4128-A4F7-EDF8D662E2AD}" sibTransId="{0A621F72-A87B-456A-A478-C29EA2F75449}"/>
    <dgm:cxn modelId="{1376F525-B00C-4D1C-80D4-CB3043E0B99E}" srcId="{AE574DB1-FFCD-47B6-955E-B2966A2A8A43}" destId="{13AEE419-0BE7-4D4A-91DB-1C97BE8B1422}" srcOrd="8" destOrd="0" parTransId="{3A9D5BD9-4346-4CD4-B9EF-255CD4C22D07}" sibTransId="{D2693554-946B-43B0-B267-95B2DDEF7FA8}"/>
    <dgm:cxn modelId="{BE2212C9-D307-47DC-9D87-168338C8C7F1}" srcId="{AE574DB1-FFCD-47B6-955E-B2966A2A8A43}" destId="{96E70B18-D5F1-4BD8-831B-6830F8116806}" srcOrd="0" destOrd="0" parTransId="{FBCE6D15-B5A5-4985-B1D0-32BFA60979F8}" sibTransId="{A17B251B-43A0-4CF3-A50C-214A0251CF87}"/>
    <dgm:cxn modelId="{8F5CC8D0-5900-4558-AD2A-3E6CABF034D2}" type="presOf" srcId="{02321B50-474A-46D5-93C5-9F06696A8168}" destId="{68ABA82A-6591-46C5-945B-17DDC6A476C8}" srcOrd="0" destOrd="0" presId="urn:microsoft.com/office/officeart/2005/8/layout/default"/>
    <dgm:cxn modelId="{F0A956E1-244E-48DA-BDD5-12B855E67A29}" type="presOf" srcId="{0C2B94E1-6D6C-4760-A5D7-5683D8B1CC31}" destId="{8579562E-A2B7-48BA-8EF7-65349EED727F}" srcOrd="0" destOrd="0" presId="urn:microsoft.com/office/officeart/2005/8/layout/default"/>
    <dgm:cxn modelId="{E57C3D21-052E-482F-B89F-507DAD10DD03}" srcId="{AE574DB1-FFCD-47B6-955E-B2966A2A8A43}" destId="{4A200EBD-13F0-4E62-A8FE-F4DBFA853F67}" srcOrd="28" destOrd="0" parTransId="{7BC7D8A8-A9E4-491D-BAD2-D70E8D3A88DF}" sibTransId="{0F26F09A-FCF9-44A3-9C7D-6C5F8FCDF894}"/>
    <dgm:cxn modelId="{1C0E476E-B2E5-4FDC-83AB-80E53B2174A0}" srcId="{AE574DB1-FFCD-47B6-955E-B2966A2A8A43}" destId="{0193BA6D-365C-4614-8CB2-BBD1C372F290}" srcOrd="12" destOrd="0" parTransId="{1AA43DFC-E88C-4B37-B8F7-581305DFD02C}" sibTransId="{3370C06A-03D2-40C8-B291-7A578AC1B04B}"/>
    <dgm:cxn modelId="{366F1DEE-3ECF-4CDD-8F6A-019E1A4663F3}" srcId="{AE574DB1-FFCD-47B6-955E-B2966A2A8A43}" destId="{43A3E0C0-0C26-4F9B-AF30-30E793482855}" srcOrd="39" destOrd="0" parTransId="{B19D1629-9242-46FF-838D-CA9214C8F4D9}" sibTransId="{FB6B9C4A-214D-41BE-8F5D-AEDA6757C479}"/>
    <dgm:cxn modelId="{04634476-2D62-455C-B67C-C64C36FF18BF}" type="presOf" srcId="{7C320690-7DBF-4B26-9BCE-163CC20282A7}" destId="{7A686FB6-4E36-49A0-8537-BE6FB5BD2BC9}" srcOrd="0" destOrd="0" presId="urn:microsoft.com/office/officeart/2005/8/layout/default"/>
    <dgm:cxn modelId="{0A730F4C-7293-4A7D-BAFE-1460094FE2CE}" srcId="{AE574DB1-FFCD-47B6-955E-B2966A2A8A43}" destId="{4B75DBC1-E3F0-42B3-9B54-C27C0298901D}" srcOrd="36" destOrd="0" parTransId="{6CB3D374-FAD1-4988-8813-E5DC0CB0B4CB}" sibTransId="{9226918F-0361-40F9-9BF3-B1D7933ADC53}"/>
    <dgm:cxn modelId="{7EC01313-BFB8-477B-A4B9-0AA18398715D}" type="presOf" srcId="{A72C0BC4-8719-4441-9051-AC12110472BE}" destId="{6D8704FE-5A26-40F1-88D6-43EDC74BB5FE}" srcOrd="0" destOrd="0" presId="urn:microsoft.com/office/officeart/2005/8/layout/default"/>
    <dgm:cxn modelId="{F21663A6-3F17-4A6D-B39A-62D8D8E2B13E}" srcId="{AE574DB1-FFCD-47B6-955E-B2966A2A8A43}" destId="{D7507C21-0167-4DBC-BA6C-BF801A31581C}" srcOrd="2" destOrd="0" parTransId="{1F1A21D7-C714-4037-B212-548A51DE8585}" sibTransId="{88F98A36-09E3-4705-9D0B-A62709A42F27}"/>
    <dgm:cxn modelId="{DD86307D-1F29-496D-AF1E-8EB326B6674A}" srcId="{AE574DB1-FFCD-47B6-955E-B2966A2A8A43}" destId="{2F2DB195-9CC0-4A7E-B879-58EA5C43E16F}" srcOrd="34" destOrd="0" parTransId="{A1BF445B-0C59-42F0-85EE-2D0C9CF89594}" sibTransId="{0E57A618-0E89-4DA8-8F02-E720CA92F6E9}"/>
    <dgm:cxn modelId="{EF6AF022-612B-4BC1-9DB1-FD0586607276}" srcId="{AE574DB1-FFCD-47B6-955E-B2966A2A8A43}" destId="{AE7CCC77-65AF-4543-AEAF-6657EBE59D73}" srcOrd="17" destOrd="0" parTransId="{D8684F64-4297-4F85-805E-F92B91860038}" sibTransId="{185C782B-9210-4FF2-970B-276B29BF6EAE}"/>
    <dgm:cxn modelId="{8DD90BCF-998A-4932-AC87-37ABAEDB8FBF}" srcId="{AE574DB1-FFCD-47B6-955E-B2966A2A8A43}" destId="{9AE4D094-7B41-46CA-9233-2C4A599CFD66}" srcOrd="38" destOrd="0" parTransId="{6515BDBF-37A4-464F-8772-76275FD1668E}" sibTransId="{EEEB4C21-78A6-49B6-B5C6-D27CACC30727}"/>
    <dgm:cxn modelId="{77FD440B-3089-4DEF-BA23-283F77B3B5AE}" srcId="{AE574DB1-FFCD-47B6-955E-B2966A2A8A43}" destId="{AA3756C0-5C92-45F9-98CC-D090D6952AEB}" srcOrd="22" destOrd="0" parTransId="{88D03F96-1660-492E-9DDB-F5B44F267CD1}" sibTransId="{9D7F1FA2-EC30-4AEC-BA95-8E76E98E96C1}"/>
    <dgm:cxn modelId="{7A7E201F-8F71-420D-BF8D-EADAF5B90CEC}" srcId="{AE574DB1-FFCD-47B6-955E-B2966A2A8A43}" destId="{E52BC317-E6DC-453E-AC51-87A65005E62A}" srcOrd="14" destOrd="0" parTransId="{15095BE0-A6A1-4EC5-B5C0-B2C60D4FB79F}" sibTransId="{A4F39E74-0E94-4FBD-ADC9-174FE8EB8599}"/>
    <dgm:cxn modelId="{26120017-5F0F-4C5A-95E9-FD8D09D8CF1B}" type="presOf" srcId="{4B75DBC1-E3F0-42B3-9B54-C27C0298901D}" destId="{8E343C38-B3D1-49C6-B7A2-A7705805D09B}" srcOrd="0" destOrd="0" presId="urn:microsoft.com/office/officeart/2005/8/layout/default"/>
    <dgm:cxn modelId="{BA28DC7F-7336-4841-AAD3-88B041DFC64B}" srcId="{AE574DB1-FFCD-47B6-955E-B2966A2A8A43}" destId="{90C8011C-757B-4407-8762-F0F395055784}" srcOrd="6" destOrd="0" parTransId="{6421EDA9-80E4-430B-AC63-D9AE2C5B30DB}" sibTransId="{F6B5219B-4A37-45D4-820C-ACE662ADC068}"/>
    <dgm:cxn modelId="{972B87BD-07F7-4A45-87F5-02DB21A692C9}" type="presOf" srcId="{37006F32-FB9D-4CBD-AFBA-4B0C03E1C5C3}" destId="{00E63F93-AA80-4A75-B4D5-98957EEE13EF}" srcOrd="0" destOrd="0" presId="urn:microsoft.com/office/officeart/2005/8/layout/default"/>
    <dgm:cxn modelId="{D49AD419-E4A6-4484-B053-A5A41C3ACF23}" type="presOf" srcId="{2E4B9F4A-2E80-4F66-97BB-13D3F057212D}" destId="{35593216-F485-4514-9B2B-1E1A52C9622B}" srcOrd="0" destOrd="0" presId="urn:microsoft.com/office/officeart/2005/8/layout/default"/>
    <dgm:cxn modelId="{4EA6D691-AFBE-4A3B-B774-3E33F2A6EE69}" srcId="{AE574DB1-FFCD-47B6-955E-B2966A2A8A43}" destId="{0C2B94E1-6D6C-4760-A5D7-5683D8B1CC31}" srcOrd="41" destOrd="0" parTransId="{9F18E1C6-D356-4A79-81FB-3A6BB65CDFF9}" sibTransId="{20258D81-A9E2-4A7C-BDFF-16F75B438810}"/>
    <dgm:cxn modelId="{B1E92FF1-F624-442E-A770-E564B0DE92A7}" type="presOf" srcId="{117EACAF-0DB7-449C-B7BA-10F142F9EEA9}" destId="{387E3C50-5EFC-4052-B30E-16D591CA0B61}" srcOrd="0" destOrd="0" presId="urn:microsoft.com/office/officeart/2005/8/layout/default"/>
    <dgm:cxn modelId="{2946B41F-31B0-4480-9F0A-0C10268A2BCA}" type="presOf" srcId="{ECAFF655-62BF-4E6D-84B9-83952AB129F1}" destId="{923ED35E-F3C6-4662-9CD4-E4C6646563F0}" srcOrd="0" destOrd="0" presId="urn:microsoft.com/office/officeart/2005/8/layout/default"/>
    <dgm:cxn modelId="{B89F805C-D2DA-46C6-8381-FC87A4588FD4}" srcId="{AE574DB1-FFCD-47B6-955E-B2966A2A8A43}" destId="{FFA5E48D-A3F5-4C3F-B3CF-3BB5DC7090BE}" srcOrd="32" destOrd="0" parTransId="{2D71F1C9-E346-4D66-8F36-80F864399F27}" sibTransId="{70EE14D6-145A-445E-AD8B-6A670EF1B450}"/>
    <dgm:cxn modelId="{4CAE753A-8AB8-42B1-8296-9563AB43C27F}" type="presOf" srcId="{B113E328-B692-42BD-9632-5B7301280437}" destId="{E45DC0F9-330A-4227-B784-F894C80D8BDA}" srcOrd="0" destOrd="0" presId="urn:microsoft.com/office/officeart/2005/8/layout/default"/>
    <dgm:cxn modelId="{4736C0DA-BCA3-4FE6-B46F-E35E26F0AA58}" type="presOf" srcId="{C524059B-26E3-4831-ADD6-AE79539F1EF1}" destId="{48B172F0-FCA8-404F-B9FC-86327E5E5AF9}" srcOrd="0" destOrd="0" presId="urn:microsoft.com/office/officeart/2005/8/layout/default"/>
    <dgm:cxn modelId="{3D5C9387-E687-4E2D-AE8E-5716F5410B09}" type="presOf" srcId="{1D27CDED-CC49-4D66-8E1D-72557DB512E0}" destId="{C6AB0974-F13F-40C4-A25B-A15ADE766167}" srcOrd="0" destOrd="0" presId="urn:microsoft.com/office/officeart/2005/8/layout/default"/>
    <dgm:cxn modelId="{44ECCDAA-C501-4BAA-A529-39AB4A4C9AF1}" srcId="{AE574DB1-FFCD-47B6-955E-B2966A2A8A43}" destId="{02321B50-474A-46D5-93C5-9F06696A8168}" srcOrd="11" destOrd="0" parTransId="{6E2E00E1-49A6-450A-BCF8-1622BF8B1423}" sibTransId="{BA5BC364-4661-42F5-9781-6E140026B8FC}"/>
    <dgm:cxn modelId="{7E21B23A-6896-46FE-9678-E74872B9C18B}" type="presOf" srcId="{909F6D14-2D13-456A-86DA-88965F17FF88}" destId="{9CF39CDA-F868-4152-9F00-061EDBBE8B3C}" srcOrd="0" destOrd="0" presId="urn:microsoft.com/office/officeart/2005/8/layout/default"/>
    <dgm:cxn modelId="{A27F38C6-981C-429E-801F-6AEF3B852E41}" type="presParOf" srcId="{A6D32BC2-3E4C-4D6B-8E26-3F2FF069B457}" destId="{A5777585-B670-4567-B691-0E0BCFA7AFFB}" srcOrd="0" destOrd="0" presId="urn:microsoft.com/office/officeart/2005/8/layout/default"/>
    <dgm:cxn modelId="{E6273214-0006-4266-8762-8862A4BA779E}" type="presParOf" srcId="{A6D32BC2-3E4C-4D6B-8E26-3F2FF069B457}" destId="{9DC8236C-3526-4DFF-BF61-5CCB7856C073}" srcOrd="1" destOrd="0" presId="urn:microsoft.com/office/officeart/2005/8/layout/default"/>
    <dgm:cxn modelId="{1536741B-F5CF-4E27-ADF7-7C2683C624B9}" type="presParOf" srcId="{A6D32BC2-3E4C-4D6B-8E26-3F2FF069B457}" destId="{8C844C1B-B26C-46F5-895B-2BDDD16B5FB7}" srcOrd="2" destOrd="0" presId="urn:microsoft.com/office/officeart/2005/8/layout/default"/>
    <dgm:cxn modelId="{895653D6-BB7E-45E7-B2EA-F1A6D0AF18B4}" type="presParOf" srcId="{A6D32BC2-3E4C-4D6B-8E26-3F2FF069B457}" destId="{18F3697B-C7C7-463D-A4DE-FE63DF0BF497}" srcOrd="3" destOrd="0" presId="urn:microsoft.com/office/officeart/2005/8/layout/default"/>
    <dgm:cxn modelId="{5AAE64B2-12E3-4EE1-AAD5-FDA0F9141E89}" type="presParOf" srcId="{A6D32BC2-3E4C-4D6B-8E26-3F2FF069B457}" destId="{DE6DEA8C-41FF-49C4-9C41-09648446581F}" srcOrd="4" destOrd="0" presId="urn:microsoft.com/office/officeart/2005/8/layout/default"/>
    <dgm:cxn modelId="{9A92946F-07AE-406D-A4C6-FE88BE8DE3C3}" type="presParOf" srcId="{A6D32BC2-3E4C-4D6B-8E26-3F2FF069B457}" destId="{AF3EDE65-F1AC-4FE9-81BA-70D2D7E476A0}" srcOrd="5" destOrd="0" presId="urn:microsoft.com/office/officeart/2005/8/layout/default"/>
    <dgm:cxn modelId="{00AE489A-3436-4753-849E-47F3A580E9A3}" type="presParOf" srcId="{A6D32BC2-3E4C-4D6B-8E26-3F2FF069B457}" destId="{7D7083E0-9295-4F53-9480-C9EC4BA87DCA}" srcOrd="6" destOrd="0" presId="urn:microsoft.com/office/officeart/2005/8/layout/default"/>
    <dgm:cxn modelId="{96E48F11-C5FA-414B-BF99-2E381C2BBEEB}" type="presParOf" srcId="{A6D32BC2-3E4C-4D6B-8E26-3F2FF069B457}" destId="{613636A3-3E87-451A-9470-562D0DBBD568}" srcOrd="7" destOrd="0" presId="urn:microsoft.com/office/officeart/2005/8/layout/default"/>
    <dgm:cxn modelId="{81C98FE9-0F51-478E-8C80-E47A4257DE1F}" type="presParOf" srcId="{A6D32BC2-3E4C-4D6B-8E26-3F2FF069B457}" destId="{AC9179B5-83C1-46F0-BA7C-6DC0A85276DB}" srcOrd="8" destOrd="0" presId="urn:microsoft.com/office/officeart/2005/8/layout/default"/>
    <dgm:cxn modelId="{6F965E8C-8E6C-4323-8935-643106696E46}" type="presParOf" srcId="{A6D32BC2-3E4C-4D6B-8E26-3F2FF069B457}" destId="{28BAEA64-BB12-4553-A31F-77A8BE21D456}" srcOrd="9" destOrd="0" presId="urn:microsoft.com/office/officeart/2005/8/layout/default"/>
    <dgm:cxn modelId="{4AB883A3-4702-428D-8D4B-6CE8393DBF00}" type="presParOf" srcId="{A6D32BC2-3E4C-4D6B-8E26-3F2FF069B457}" destId="{9CF39CDA-F868-4152-9F00-061EDBBE8B3C}" srcOrd="10" destOrd="0" presId="urn:microsoft.com/office/officeart/2005/8/layout/default"/>
    <dgm:cxn modelId="{B34A4CD0-838A-4E98-9D6E-7FF0CB58F64E}" type="presParOf" srcId="{A6D32BC2-3E4C-4D6B-8E26-3F2FF069B457}" destId="{723022A0-DCC3-434E-BDE3-87A52C3CAF0D}" srcOrd="11" destOrd="0" presId="urn:microsoft.com/office/officeart/2005/8/layout/default"/>
    <dgm:cxn modelId="{F0E2BE5E-1EAF-42BD-A6C2-C44AC80E0638}" type="presParOf" srcId="{A6D32BC2-3E4C-4D6B-8E26-3F2FF069B457}" destId="{64B7D368-9F52-4B77-8DE9-2FE76DA3434E}" srcOrd="12" destOrd="0" presId="urn:microsoft.com/office/officeart/2005/8/layout/default"/>
    <dgm:cxn modelId="{5E3ECA1B-A7FD-449E-B8EB-FF73B7B433F6}" type="presParOf" srcId="{A6D32BC2-3E4C-4D6B-8E26-3F2FF069B457}" destId="{7118BC12-53AA-4B8D-8208-F865E7E60C4C}" srcOrd="13" destOrd="0" presId="urn:microsoft.com/office/officeart/2005/8/layout/default"/>
    <dgm:cxn modelId="{E7C2FD6F-86D7-48BA-BFF1-864A13E923FF}" type="presParOf" srcId="{A6D32BC2-3E4C-4D6B-8E26-3F2FF069B457}" destId="{BDC82B1D-DC97-46DE-A039-17FE48BD91F5}" srcOrd="14" destOrd="0" presId="urn:microsoft.com/office/officeart/2005/8/layout/default"/>
    <dgm:cxn modelId="{B7E53F29-2876-461C-AC62-5C261454ED26}" type="presParOf" srcId="{A6D32BC2-3E4C-4D6B-8E26-3F2FF069B457}" destId="{423447F6-6F08-43F1-93BA-1274ABC6607B}" srcOrd="15" destOrd="0" presId="urn:microsoft.com/office/officeart/2005/8/layout/default"/>
    <dgm:cxn modelId="{81589F81-375B-474D-8D33-FF7F67217415}" type="presParOf" srcId="{A6D32BC2-3E4C-4D6B-8E26-3F2FF069B457}" destId="{416C6B29-3324-415A-B069-842C4A77263A}" srcOrd="16" destOrd="0" presId="urn:microsoft.com/office/officeart/2005/8/layout/default"/>
    <dgm:cxn modelId="{DB829C72-774C-47D4-8BBA-BF548B66EFA9}" type="presParOf" srcId="{A6D32BC2-3E4C-4D6B-8E26-3F2FF069B457}" destId="{B2CD15C3-A3A2-43A5-84EB-A893E2DEE048}" srcOrd="17" destOrd="0" presId="urn:microsoft.com/office/officeart/2005/8/layout/default"/>
    <dgm:cxn modelId="{5D1A4D09-B6AC-4535-868E-5B82421782C5}" type="presParOf" srcId="{A6D32BC2-3E4C-4D6B-8E26-3F2FF069B457}" destId="{8C71E824-DF90-451E-9D82-375CF5C05320}" srcOrd="18" destOrd="0" presId="urn:microsoft.com/office/officeart/2005/8/layout/default"/>
    <dgm:cxn modelId="{4B4BC29D-CDEF-4E96-82B0-4B8C14DA31AE}" type="presParOf" srcId="{A6D32BC2-3E4C-4D6B-8E26-3F2FF069B457}" destId="{10B68890-E090-42E6-AC96-B16472076341}" srcOrd="19" destOrd="0" presId="urn:microsoft.com/office/officeart/2005/8/layout/default"/>
    <dgm:cxn modelId="{6936D54D-6272-49A3-9E79-D486B4FEC708}" type="presParOf" srcId="{A6D32BC2-3E4C-4D6B-8E26-3F2FF069B457}" destId="{923ED35E-F3C6-4662-9CD4-E4C6646563F0}" srcOrd="20" destOrd="0" presId="urn:microsoft.com/office/officeart/2005/8/layout/default"/>
    <dgm:cxn modelId="{21B34E8A-4E61-4512-8FA6-535913532FEE}" type="presParOf" srcId="{A6D32BC2-3E4C-4D6B-8E26-3F2FF069B457}" destId="{AF5AAF0B-7615-4DBA-9527-CCA0B9D15974}" srcOrd="21" destOrd="0" presId="urn:microsoft.com/office/officeart/2005/8/layout/default"/>
    <dgm:cxn modelId="{16108619-FC20-4D09-A2EB-A27FBBD2F7BE}" type="presParOf" srcId="{A6D32BC2-3E4C-4D6B-8E26-3F2FF069B457}" destId="{68ABA82A-6591-46C5-945B-17DDC6A476C8}" srcOrd="22" destOrd="0" presId="urn:microsoft.com/office/officeart/2005/8/layout/default"/>
    <dgm:cxn modelId="{9C2F8CF2-5A18-49AB-9A7F-1A0CEB0AD47A}" type="presParOf" srcId="{A6D32BC2-3E4C-4D6B-8E26-3F2FF069B457}" destId="{A649332A-07D1-441F-B5E5-95CE62E98B8B}" srcOrd="23" destOrd="0" presId="urn:microsoft.com/office/officeart/2005/8/layout/default"/>
    <dgm:cxn modelId="{B992977C-3153-412F-8BCA-7BDE788EA58D}" type="presParOf" srcId="{A6D32BC2-3E4C-4D6B-8E26-3F2FF069B457}" destId="{B05D2CAF-ACB5-44A6-93DA-8D5CA98A4D7C}" srcOrd="24" destOrd="0" presId="urn:microsoft.com/office/officeart/2005/8/layout/default"/>
    <dgm:cxn modelId="{79D99A38-7934-4F24-AD6F-9DB22628F9EA}" type="presParOf" srcId="{A6D32BC2-3E4C-4D6B-8E26-3F2FF069B457}" destId="{A8CE8B36-0991-4ACA-A632-FF677A6E29E6}" srcOrd="25" destOrd="0" presId="urn:microsoft.com/office/officeart/2005/8/layout/default"/>
    <dgm:cxn modelId="{326BB58F-F72F-45CB-BE20-DFBC0BBC5B91}" type="presParOf" srcId="{A6D32BC2-3E4C-4D6B-8E26-3F2FF069B457}" destId="{387E3C50-5EFC-4052-B30E-16D591CA0B61}" srcOrd="26" destOrd="0" presId="urn:microsoft.com/office/officeart/2005/8/layout/default"/>
    <dgm:cxn modelId="{1BF5A866-99FB-4499-8919-5567B93AE088}" type="presParOf" srcId="{A6D32BC2-3E4C-4D6B-8E26-3F2FF069B457}" destId="{46CD2489-8EC5-4951-B930-572E50E8B61D}" srcOrd="27" destOrd="0" presId="urn:microsoft.com/office/officeart/2005/8/layout/default"/>
    <dgm:cxn modelId="{67554DEE-77C5-493F-85AE-E26D09FA2588}" type="presParOf" srcId="{A6D32BC2-3E4C-4D6B-8E26-3F2FF069B457}" destId="{32BDF131-491F-4631-9697-275984149A3C}" srcOrd="28" destOrd="0" presId="urn:microsoft.com/office/officeart/2005/8/layout/default"/>
    <dgm:cxn modelId="{39419EC8-49CF-4744-8848-607763701EEE}" type="presParOf" srcId="{A6D32BC2-3E4C-4D6B-8E26-3F2FF069B457}" destId="{D3016B6C-E641-4575-9AF3-606715A85680}" srcOrd="29" destOrd="0" presId="urn:microsoft.com/office/officeart/2005/8/layout/default"/>
    <dgm:cxn modelId="{5D3F438D-27D0-427C-AF4D-DC77B4508768}" type="presParOf" srcId="{A6D32BC2-3E4C-4D6B-8E26-3F2FF069B457}" destId="{48B172F0-FCA8-404F-B9FC-86327E5E5AF9}" srcOrd="30" destOrd="0" presId="urn:microsoft.com/office/officeart/2005/8/layout/default"/>
    <dgm:cxn modelId="{6310A6BE-A540-4A75-93F9-39055B6207E2}" type="presParOf" srcId="{A6D32BC2-3E4C-4D6B-8E26-3F2FF069B457}" destId="{9B1853BF-B12A-4DCF-A85F-ED5B5DE473BC}" srcOrd="31" destOrd="0" presId="urn:microsoft.com/office/officeart/2005/8/layout/default"/>
    <dgm:cxn modelId="{BE426F6F-0F45-40E8-A597-7F540EB5AE3C}" type="presParOf" srcId="{A6D32BC2-3E4C-4D6B-8E26-3F2FF069B457}" destId="{393B6EC0-ACB6-4CA1-8E8C-68C6322821D6}" srcOrd="32" destOrd="0" presId="urn:microsoft.com/office/officeart/2005/8/layout/default"/>
    <dgm:cxn modelId="{FC07360C-EBD0-4841-9013-0695F071711D}" type="presParOf" srcId="{A6D32BC2-3E4C-4D6B-8E26-3F2FF069B457}" destId="{F650793A-445D-4E1D-BB2B-D3349EF80182}" srcOrd="33" destOrd="0" presId="urn:microsoft.com/office/officeart/2005/8/layout/default"/>
    <dgm:cxn modelId="{38C679BA-0808-405A-B4A2-42B0B13002AF}" type="presParOf" srcId="{A6D32BC2-3E4C-4D6B-8E26-3F2FF069B457}" destId="{4DBAA557-92BF-4275-94B2-5F1F2B2A2A0E}" srcOrd="34" destOrd="0" presId="urn:microsoft.com/office/officeart/2005/8/layout/default"/>
    <dgm:cxn modelId="{C3806A58-5989-4255-AA43-BB3F8543CECA}" type="presParOf" srcId="{A6D32BC2-3E4C-4D6B-8E26-3F2FF069B457}" destId="{08B18E7F-BEEB-4634-A5C6-B76D69BFCD8A}" srcOrd="35" destOrd="0" presId="urn:microsoft.com/office/officeart/2005/8/layout/default"/>
    <dgm:cxn modelId="{A19DBFB3-2529-4EB8-A82E-26D32C107935}" type="presParOf" srcId="{A6D32BC2-3E4C-4D6B-8E26-3F2FF069B457}" destId="{38BD1719-9B98-431C-962A-252D945D601F}" srcOrd="36" destOrd="0" presId="urn:microsoft.com/office/officeart/2005/8/layout/default"/>
    <dgm:cxn modelId="{45CBB360-2541-4D62-A9FB-41CDE72578F9}" type="presParOf" srcId="{A6D32BC2-3E4C-4D6B-8E26-3F2FF069B457}" destId="{7977F512-6189-4BCF-9DA0-A19A1471A356}" srcOrd="37" destOrd="0" presId="urn:microsoft.com/office/officeart/2005/8/layout/default"/>
    <dgm:cxn modelId="{58E09992-19FD-43AF-B44F-D574D2659248}" type="presParOf" srcId="{A6D32BC2-3E4C-4D6B-8E26-3F2FF069B457}" destId="{024DAD8C-22D8-4474-83EA-8456D540FCAE}" srcOrd="38" destOrd="0" presId="urn:microsoft.com/office/officeart/2005/8/layout/default"/>
    <dgm:cxn modelId="{BFED5C39-E754-4496-9D87-A3E607826730}" type="presParOf" srcId="{A6D32BC2-3E4C-4D6B-8E26-3F2FF069B457}" destId="{CF7391BE-522D-4CF7-A46B-54908C7A6E17}" srcOrd="39" destOrd="0" presId="urn:microsoft.com/office/officeart/2005/8/layout/default"/>
    <dgm:cxn modelId="{FC07AFBE-83BF-4BA5-89C0-D74E0E74EDA9}" type="presParOf" srcId="{A6D32BC2-3E4C-4D6B-8E26-3F2FF069B457}" destId="{35593216-F485-4514-9B2B-1E1A52C9622B}" srcOrd="40" destOrd="0" presId="urn:microsoft.com/office/officeart/2005/8/layout/default"/>
    <dgm:cxn modelId="{0A6650BB-886F-4F81-ADA9-8AF82ABC66E6}" type="presParOf" srcId="{A6D32BC2-3E4C-4D6B-8E26-3F2FF069B457}" destId="{EE96E53C-A930-4579-BE05-2A5B16A2AA24}" srcOrd="41" destOrd="0" presId="urn:microsoft.com/office/officeart/2005/8/layout/default"/>
    <dgm:cxn modelId="{986224EB-36DC-4C5B-8714-4424781A8936}" type="presParOf" srcId="{A6D32BC2-3E4C-4D6B-8E26-3F2FF069B457}" destId="{84D4E5B5-3D59-48C2-BC79-49A95BF30ED0}" srcOrd="42" destOrd="0" presId="urn:microsoft.com/office/officeart/2005/8/layout/default"/>
    <dgm:cxn modelId="{47113A99-4CF3-422D-92F4-DC8D584A8DD6}" type="presParOf" srcId="{A6D32BC2-3E4C-4D6B-8E26-3F2FF069B457}" destId="{DD24D79E-807C-478E-B1D4-471444352D54}" srcOrd="43" destOrd="0" presId="urn:microsoft.com/office/officeart/2005/8/layout/default"/>
    <dgm:cxn modelId="{163EDC3B-FEF2-41E8-9573-58E13C073A45}" type="presParOf" srcId="{A6D32BC2-3E4C-4D6B-8E26-3F2FF069B457}" destId="{30F3D2AB-0FDB-4490-B21E-22CB972E9716}" srcOrd="44" destOrd="0" presId="urn:microsoft.com/office/officeart/2005/8/layout/default"/>
    <dgm:cxn modelId="{7768D58E-8C76-4A3D-95F7-5559051A798C}" type="presParOf" srcId="{A6D32BC2-3E4C-4D6B-8E26-3F2FF069B457}" destId="{57907669-1F4A-41D7-8097-57322DE0FD79}" srcOrd="45" destOrd="0" presId="urn:microsoft.com/office/officeart/2005/8/layout/default"/>
    <dgm:cxn modelId="{8050A35C-E49F-4D7F-A8C6-BADD034E74E7}" type="presParOf" srcId="{A6D32BC2-3E4C-4D6B-8E26-3F2FF069B457}" destId="{1D3EE90D-AA40-4FA7-ABC3-DAF90A09B527}" srcOrd="46" destOrd="0" presId="urn:microsoft.com/office/officeart/2005/8/layout/default"/>
    <dgm:cxn modelId="{FB07B1FF-3291-459A-99B3-15787BF957B7}" type="presParOf" srcId="{A6D32BC2-3E4C-4D6B-8E26-3F2FF069B457}" destId="{F6676E9E-E785-4E69-8D4B-329AC2F1E1BB}" srcOrd="47" destOrd="0" presId="urn:microsoft.com/office/officeart/2005/8/layout/default"/>
    <dgm:cxn modelId="{F0EE6AF3-A486-4209-821E-D6B396EBD556}" type="presParOf" srcId="{A6D32BC2-3E4C-4D6B-8E26-3F2FF069B457}" destId="{E45DC0F9-330A-4227-B784-F894C80D8BDA}" srcOrd="48" destOrd="0" presId="urn:microsoft.com/office/officeart/2005/8/layout/default"/>
    <dgm:cxn modelId="{AE487F6C-1906-4D3A-B7C2-1ECE9DF57249}" type="presParOf" srcId="{A6D32BC2-3E4C-4D6B-8E26-3F2FF069B457}" destId="{F729EB01-E153-44FE-A30E-60C8A29FEE8F}" srcOrd="49" destOrd="0" presId="urn:microsoft.com/office/officeart/2005/8/layout/default"/>
    <dgm:cxn modelId="{2D3D8BF0-5B6A-4092-A0EC-2225C9BA8399}" type="presParOf" srcId="{A6D32BC2-3E4C-4D6B-8E26-3F2FF069B457}" destId="{6D8704FE-5A26-40F1-88D6-43EDC74BB5FE}" srcOrd="50" destOrd="0" presId="urn:microsoft.com/office/officeart/2005/8/layout/default"/>
    <dgm:cxn modelId="{754E9A14-F916-4E29-B9B4-8D5BC910CC4B}" type="presParOf" srcId="{A6D32BC2-3E4C-4D6B-8E26-3F2FF069B457}" destId="{AE5C56C0-6AAE-4A44-B687-7166B71FA20C}" srcOrd="51" destOrd="0" presId="urn:microsoft.com/office/officeart/2005/8/layout/default"/>
    <dgm:cxn modelId="{A4A51FD3-30E1-45A6-ADB0-FEB93260A385}" type="presParOf" srcId="{A6D32BC2-3E4C-4D6B-8E26-3F2FF069B457}" destId="{944E010D-59F9-4E95-AAD8-00E57960EBF2}" srcOrd="52" destOrd="0" presId="urn:microsoft.com/office/officeart/2005/8/layout/default"/>
    <dgm:cxn modelId="{D3BA0995-37AC-44F9-8A63-DD473CF5FAF4}" type="presParOf" srcId="{A6D32BC2-3E4C-4D6B-8E26-3F2FF069B457}" destId="{476239F4-3714-4EBF-82DF-30AE606CA6D7}" srcOrd="53" destOrd="0" presId="urn:microsoft.com/office/officeart/2005/8/layout/default"/>
    <dgm:cxn modelId="{EC098633-AC37-49AD-9DDA-740A286327D2}" type="presParOf" srcId="{A6D32BC2-3E4C-4D6B-8E26-3F2FF069B457}" destId="{2ABBDD92-18F4-401B-AFEC-7346C7BF9D0D}" srcOrd="54" destOrd="0" presId="urn:microsoft.com/office/officeart/2005/8/layout/default"/>
    <dgm:cxn modelId="{C4D854C8-D752-4B2D-9BA0-700113F468E6}" type="presParOf" srcId="{A6D32BC2-3E4C-4D6B-8E26-3F2FF069B457}" destId="{B651E653-A6BB-4EE9-BA04-389C281483A3}" srcOrd="55" destOrd="0" presId="urn:microsoft.com/office/officeart/2005/8/layout/default"/>
    <dgm:cxn modelId="{E4D6A277-1B0C-4BB8-9F20-8DD1B0D16253}" type="presParOf" srcId="{A6D32BC2-3E4C-4D6B-8E26-3F2FF069B457}" destId="{3D70599D-30EE-473F-A0A7-171A368CD85E}" srcOrd="56" destOrd="0" presId="urn:microsoft.com/office/officeart/2005/8/layout/default"/>
    <dgm:cxn modelId="{AEE431A6-E943-4CF7-8C82-34C960002ED0}" type="presParOf" srcId="{A6D32BC2-3E4C-4D6B-8E26-3F2FF069B457}" destId="{8EB5CB83-F7A4-4ADB-9E14-0FCDB0573953}" srcOrd="57" destOrd="0" presId="urn:microsoft.com/office/officeart/2005/8/layout/default"/>
    <dgm:cxn modelId="{644EB942-A6A9-45E6-8270-8FAC3A0A0D44}" type="presParOf" srcId="{A6D32BC2-3E4C-4D6B-8E26-3F2FF069B457}" destId="{9ED3F82B-2F22-41C7-B79A-53D8C79DCB1F}" srcOrd="58" destOrd="0" presId="urn:microsoft.com/office/officeart/2005/8/layout/default"/>
    <dgm:cxn modelId="{4BDB5830-1FD4-4C88-8F40-FFC86FC1CCA9}" type="presParOf" srcId="{A6D32BC2-3E4C-4D6B-8E26-3F2FF069B457}" destId="{FF4E91A5-C178-4DFD-BE63-BB4273EAC8F0}" srcOrd="59" destOrd="0" presId="urn:microsoft.com/office/officeart/2005/8/layout/default"/>
    <dgm:cxn modelId="{A8494C51-A598-4E06-B243-3255A24AEF5C}" type="presParOf" srcId="{A6D32BC2-3E4C-4D6B-8E26-3F2FF069B457}" destId="{3227B636-1875-4874-861D-8FEF68C93E63}" srcOrd="60" destOrd="0" presId="urn:microsoft.com/office/officeart/2005/8/layout/default"/>
    <dgm:cxn modelId="{52A93501-8023-4EFD-8FDE-807B3A034BA4}" type="presParOf" srcId="{A6D32BC2-3E4C-4D6B-8E26-3F2FF069B457}" destId="{22C9621E-6832-4638-AF7D-369E64FB0703}" srcOrd="61" destOrd="0" presId="urn:microsoft.com/office/officeart/2005/8/layout/default"/>
    <dgm:cxn modelId="{AFC8A6FB-F2FC-4274-B135-34C4900AD069}" type="presParOf" srcId="{A6D32BC2-3E4C-4D6B-8E26-3F2FF069B457}" destId="{00E63F93-AA80-4A75-B4D5-98957EEE13EF}" srcOrd="62" destOrd="0" presId="urn:microsoft.com/office/officeart/2005/8/layout/default"/>
    <dgm:cxn modelId="{B2FDDABA-B08A-49CE-ACC2-E1E4CB306755}" type="presParOf" srcId="{A6D32BC2-3E4C-4D6B-8E26-3F2FF069B457}" destId="{65E42530-C74F-4CCF-8DBB-DFA7A42BEF81}" srcOrd="63" destOrd="0" presId="urn:microsoft.com/office/officeart/2005/8/layout/default"/>
    <dgm:cxn modelId="{29025B2C-8981-49F8-B689-5BE69505F505}" type="presParOf" srcId="{A6D32BC2-3E4C-4D6B-8E26-3F2FF069B457}" destId="{7F718095-DA7C-4C77-91C7-AA64FD69B7DE}" srcOrd="64" destOrd="0" presId="urn:microsoft.com/office/officeart/2005/8/layout/default"/>
    <dgm:cxn modelId="{66257BF8-D32C-4F42-85FF-609CD4F7636E}" type="presParOf" srcId="{A6D32BC2-3E4C-4D6B-8E26-3F2FF069B457}" destId="{264218A6-97F7-485B-B5B6-80625A230BC1}" srcOrd="65" destOrd="0" presId="urn:microsoft.com/office/officeart/2005/8/layout/default"/>
    <dgm:cxn modelId="{458A6CCF-6DA9-4402-B4D1-B83E5A2481CC}" type="presParOf" srcId="{A6D32BC2-3E4C-4D6B-8E26-3F2FF069B457}" destId="{EC86808B-6545-44F7-9609-C19CD26597D0}" srcOrd="66" destOrd="0" presId="urn:microsoft.com/office/officeart/2005/8/layout/default"/>
    <dgm:cxn modelId="{93C19153-6058-4266-A260-A295766EEBF6}" type="presParOf" srcId="{A6D32BC2-3E4C-4D6B-8E26-3F2FF069B457}" destId="{16BD87C0-88A0-4EE3-9686-9C0CBBBB6978}" srcOrd="67" destOrd="0" presId="urn:microsoft.com/office/officeart/2005/8/layout/default"/>
    <dgm:cxn modelId="{3F39FDEB-DA5F-4BD2-9919-2E33D01075E8}" type="presParOf" srcId="{A6D32BC2-3E4C-4D6B-8E26-3F2FF069B457}" destId="{AE65C48A-BEC7-4E33-880F-9C5347756216}" srcOrd="68" destOrd="0" presId="urn:microsoft.com/office/officeart/2005/8/layout/default"/>
    <dgm:cxn modelId="{FF73EB12-4118-468D-B537-0B5096A45C20}" type="presParOf" srcId="{A6D32BC2-3E4C-4D6B-8E26-3F2FF069B457}" destId="{36A29DF5-9B3B-42CA-B87F-0151263D8588}" srcOrd="69" destOrd="0" presId="urn:microsoft.com/office/officeart/2005/8/layout/default"/>
    <dgm:cxn modelId="{FA56B1D5-1A2D-4B15-9E52-A5BF29EF5452}" type="presParOf" srcId="{A6D32BC2-3E4C-4D6B-8E26-3F2FF069B457}" destId="{C6AB0974-F13F-40C4-A25B-A15ADE766167}" srcOrd="70" destOrd="0" presId="urn:microsoft.com/office/officeart/2005/8/layout/default"/>
    <dgm:cxn modelId="{6A967F28-5818-437E-A3E5-418903B1AD7B}" type="presParOf" srcId="{A6D32BC2-3E4C-4D6B-8E26-3F2FF069B457}" destId="{F13B1BEC-AA4B-4DE0-838B-69F0EEA76630}" srcOrd="71" destOrd="0" presId="urn:microsoft.com/office/officeart/2005/8/layout/default"/>
    <dgm:cxn modelId="{D06454FE-64D4-418B-B35A-68EFED5D9590}" type="presParOf" srcId="{A6D32BC2-3E4C-4D6B-8E26-3F2FF069B457}" destId="{8E343C38-B3D1-49C6-B7A2-A7705805D09B}" srcOrd="72" destOrd="0" presId="urn:microsoft.com/office/officeart/2005/8/layout/default"/>
    <dgm:cxn modelId="{177E3382-32D7-4A5B-86AD-1D1A453F4014}" type="presParOf" srcId="{A6D32BC2-3E4C-4D6B-8E26-3F2FF069B457}" destId="{C311482A-18F0-4F9C-A75E-585AF9C15085}" srcOrd="73" destOrd="0" presId="urn:microsoft.com/office/officeart/2005/8/layout/default"/>
    <dgm:cxn modelId="{549D7875-6C28-40F4-A1F5-84D2A4A9F970}" type="presParOf" srcId="{A6D32BC2-3E4C-4D6B-8E26-3F2FF069B457}" destId="{7A686FB6-4E36-49A0-8537-BE6FB5BD2BC9}" srcOrd="74" destOrd="0" presId="urn:microsoft.com/office/officeart/2005/8/layout/default"/>
    <dgm:cxn modelId="{3977428A-D83D-443E-BECC-9E29C1B314B3}" type="presParOf" srcId="{A6D32BC2-3E4C-4D6B-8E26-3F2FF069B457}" destId="{D938A918-EC33-4A08-9626-BEA726B0C435}" srcOrd="75" destOrd="0" presId="urn:microsoft.com/office/officeart/2005/8/layout/default"/>
    <dgm:cxn modelId="{6ED0D69E-12C5-47D6-8FBF-892C4F7EEEFE}" type="presParOf" srcId="{A6D32BC2-3E4C-4D6B-8E26-3F2FF069B457}" destId="{3FEF6183-14E9-46E9-87F5-F020BB6B008B}" srcOrd="76" destOrd="0" presId="urn:microsoft.com/office/officeart/2005/8/layout/default"/>
    <dgm:cxn modelId="{CED53753-6506-434A-AFEF-1FE2201A8DD5}" type="presParOf" srcId="{A6D32BC2-3E4C-4D6B-8E26-3F2FF069B457}" destId="{2763103D-2C29-4237-804F-805D46A8DA80}" srcOrd="77" destOrd="0" presId="urn:microsoft.com/office/officeart/2005/8/layout/default"/>
    <dgm:cxn modelId="{9581CAF5-012E-449B-B7A6-8E10CC194E2E}" type="presParOf" srcId="{A6D32BC2-3E4C-4D6B-8E26-3F2FF069B457}" destId="{3ABC7C96-50D9-466C-8C68-F4B3919B77FB}" srcOrd="78" destOrd="0" presId="urn:microsoft.com/office/officeart/2005/8/layout/default"/>
    <dgm:cxn modelId="{B72C504F-A587-415C-9C46-D8F17D50DDF1}" type="presParOf" srcId="{A6D32BC2-3E4C-4D6B-8E26-3F2FF069B457}" destId="{2741383E-5CC9-46BA-B80C-BCBBA925D97A}" srcOrd="79" destOrd="0" presId="urn:microsoft.com/office/officeart/2005/8/layout/default"/>
    <dgm:cxn modelId="{098202CC-A240-4FFF-9ABD-F189C8C1719B}" type="presParOf" srcId="{A6D32BC2-3E4C-4D6B-8E26-3F2FF069B457}" destId="{05FB5E6C-1BB8-4900-89CC-792ACAFC0E03}" srcOrd="80" destOrd="0" presId="urn:microsoft.com/office/officeart/2005/8/layout/default"/>
    <dgm:cxn modelId="{7BCBC2EC-4467-4FC3-8037-36DC8A64E860}" type="presParOf" srcId="{A6D32BC2-3E4C-4D6B-8E26-3F2FF069B457}" destId="{A9FF15AF-F999-41F9-9759-9EBE40369B22}" srcOrd="81" destOrd="0" presId="urn:microsoft.com/office/officeart/2005/8/layout/default"/>
    <dgm:cxn modelId="{1FFCFEC9-D683-4B13-8808-6D5AA420EAB5}" type="presParOf" srcId="{A6D32BC2-3E4C-4D6B-8E26-3F2FF069B457}" destId="{8579562E-A2B7-48BA-8EF7-65349EED727F}" srcOrd="82"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861F1-D8DC-481A-BB31-EDDB24BE0D47}">
      <dsp:nvSpPr>
        <dsp:cNvPr id="0" name=""/>
        <dsp:cNvSpPr/>
      </dsp:nvSpPr>
      <dsp:spPr>
        <a:xfrm>
          <a:off x="109" y="1968254"/>
          <a:ext cx="2251509" cy="90060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Gill Sans MT" pitchFamily="34" charset="0"/>
              <a:ea typeface="+mn-ea"/>
              <a:cs typeface="+mn-cs"/>
            </a:rPr>
            <a:t>Planning 2009</a:t>
          </a:r>
          <a:endParaRPr lang="he-IL" sz="2000" b="1" kern="1200" dirty="0">
            <a:effectLst>
              <a:outerShdw blurRad="38100" dist="38100" dir="2700000" algn="tl">
                <a:srgbClr val="000000">
                  <a:alpha val="43137"/>
                </a:srgbClr>
              </a:outerShdw>
            </a:effectLst>
            <a:latin typeface="Gill Sans MT" pitchFamily="34" charset="0"/>
            <a:ea typeface="+mn-ea"/>
            <a:cs typeface="+mn-cs"/>
          </a:endParaRPr>
        </a:p>
      </dsp:txBody>
      <dsp:txXfrm>
        <a:off x="450411" y="1968254"/>
        <a:ext cx="1350906" cy="900603"/>
      </dsp:txXfrm>
    </dsp:sp>
    <dsp:sp modelId="{EF28F733-2797-4D35-9B61-CDF110F522D3}">
      <dsp:nvSpPr>
        <dsp:cNvPr id="0" name=""/>
        <dsp:cNvSpPr/>
      </dsp:nvSpPr>
      <dsp:spPr>
        <a:xfrm>
          <a:off x="2026467" y="1968254"/>
          <a:ext cx="2251509" cy="900603"/>
        </a:xfrm>
        <a:prstGeom prst="chevron">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Gill Sans MT" pitchFamily="34" charset="0"/>
              <a:ea typeface="+mn-ea"/>
              <a:cs typeface="+mn-cs"/>
            </a:rPr>
            <a:t>First pilot 2010</a:t>
          </a:r>
          <a:endParaRPr lang="he-IL" sz="2000" b="1" kern="1200" dirty="0">
            <a:effectLst>
              <a:outerShdw blurRad="38100" dist="38100" dir="2700000" algn="tl">
                <a:srgbClr val="000000">
                  <a:alpha val="43137"/>
                </a:srgbClr>
              </a:outerShdw>
            </a:effectLst>
            <a:latin typeface="Gill Sans MT" pitchFamily="34" charset="0"/>
          </a:endParaRPr>
        </a:p>
      </dsp:txBody>
      <dsp:txXfrm>
        <a:off x="2476769" y="1968254"/>
        <a:ext cx="1350906" cy="900603"/>
      </dsp:txXfrm>
    </dsp:sp>
    <dsp:sp modelId="{B3A1D3CF-E2B3-4651-A2AB-C8BD996AAEDD}">
      <dsp:nvSpPr>
        <dsp:cNvPr id="0" name=""/>
        <dsp:cNvSpPr/>
      </dsp:nvSpPr>
      <dsp:spPr>
        <a:xfrm>
          <a:off x="4052826" y="1968254"/>
          <a:ext cx="2251509" cy="900603"/>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Gill Sans MT" pitchFamily="34" charset="0"/>
              <a:ea typeface="+mn-ea"/>
              <a:cs typeface="+mn-cs"/>
            </a:rPr>
            <a:t>First wave 2011-2012</a:t>
          </a:r>
          <a:endParaRPr lang="he-IL" sz="2000" b="1" kern="1200" dirty="0">
            <a:effectLst>
              <a:outerShdw blurRad="38100" dist="38100" dir="2700000" algn="tl">
                <a:srgbClr val="000000">
                  <a:alpha val="43137"/>
                </a:srgbClr>
              </a:outerShdw>
            </a:effectLst>
            <a:latin typeface="Gill Sans MT" pitchFamily="34" charset="0"/>
          </a:endParaRPr>
        </a:p>
      </dsp:txBody>
      <dsp:txXfrm>
        <a:off x="4503128" y="1968254"/>
        <a:ext cx="1350906" cy="900603"/>
      </dsp:txXfrm>
    </dsp:sp>
    <dsp:sp modelId="{11F47BD3-D654-43AA-84BB-9B71CDF5CE43}">
      <dsp:nvSpPr>
        <dsp:cNvPr id="0" name=""/>
        <dsp:cNvSpPr/>
      </dsp:nvSpPr>
      <dsp:spPr>
        <a:xfrm>
          <a:off x="6079184" y="1968254"/>
          <a:ext cx="2339993" cy="900603"/>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Gill Sans MT" pitchFamily="34" charset="0"/>
              <a:ea typeface="+mn-ea"/>
              <a:cs typeface="+mn-cs"/>
            </a:rPr>
            <a:t>Second wave </a:t>
          </a:r>
        </a:p>
        <a:p>
          <a:pPr lvl="0" algn="ctr"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Gill Sans MT" pitchFamily="34" charset="0"/>
              <a:ea typeface="+mn-ea"/>
              <a:cs typeface="+mn-cs"/>
            </a:rPr>
            <a:t>2013-2104</a:t>
          </a:r>
          <a:endParaRPr lang="he-IL" sz="2000" b="1" kern="1200" dirty="0">
            <a:effectLst>
              <a:outerShdw blurRad="38100" dist="38100" dir="2700000" algn="tl">
                <a:srgbClr val="000000">
                  <a:alpha val="43137"/>
                </a:srgbClr>
              </a:outerShdw>
            </a:effectLst>
            <a:latin typeface="Gill Sans MT" pitchFamily="34" charset="0"/>
          </a:endParaRPr>
        </a:p>
      </dsp:txBody>
      <dsp:txXfrm>
        <a:off x="6529486" y="1968254"/>
        <a:ext cx="1439390" cy="900603"/>
      </dsp:txXfrm>
    </dsp:sp>
    <dsp:sp modelId="{5032BCF5-C16C-4FC3-86BC-EC242D62E564}">
      <dsp:nvSpPr>
        <dsp:cNvPr id="0" name=""/>
        <dsp:cNvSpPr/>
      </dsp:nvSpPr>
      <dsp:spPr>
        <a:xfrm>
          <a:off x="8194026" y="1968254"/>
          <a:ext cx="2321463" cy="900603"/>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1">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Gill Sans MT" pitchFamily="34" charset="0"/>
            </a:rPr>
            <a:t>Third wave</a:t>
          </a:r>
        </a:p>
        <a:p>
          <a:pPr lvl="0" algn="ctr" defTabSz="889000" rtl="1">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Gill Sans MT" pitchFamily="34" charset="0"/>
            </a:rPr>
            <a:t>2017-2019</a:t>
          </a:r>
          <a:endParaRPr lang="he-IL" sz="2000" b="1" kern="1200" dirty="0">
            <a:effectLst>
              <a:outerShdw blurRad="38100" dist="38100" dir="2700000" algn="tl">
                <a:srgbClr val="000000">
                  <a:alpha val="43137"/>
                </a:srgbClr>
              </a:outerShdw>
            </a:effectLst>
            <a:latin typeface="Gill Sans MT" pitchFamily="34" charset="0"/>
          </a:endParaRPr>
        </a:p>
      </dsp:txBody>
      <dsp:txXfrm>
        <a:off x="8644328" y="1968254"/>
        <a:ext cx="1420860" cy="90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77585-B670-4567-B691-0E0BCFA7AFFB}">
      <dsp:nvSpPr>
        <dsp:cNvPr id="0" name=""/>
        <dsp:cNvSpPr/>
      </dsp:nvSpPr>
      <dsp:spPr>
        <a:xfrm>
          <a:off x="63764" y="1146"/>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baseline="0" dirty="0" smtClean="0">
              <a:effectLst>
                <a:outerShdw blurRad="38100" dist="38100" dir="2700000" algn="tl">
                  <a:srgbClr val="000000">
                    <a:alpha val="43137"/>
                  </a:srgbClr>
                </a:outerShdw>
              </a:effectLst>
              <a:latin typeface="+mn-lt"/>
            </a:rPr>
            <a:t>Albania</a:t>
          </a:r>
          <a:endParaRPr lang="he-IL" sz="1800" b="1" kern="1200" dirty="0">
            <a:effectLst>
              <a:outerShdw blurRad="38100" dist="38100" dir="2700000" algn="tl">
                <a:srgbClr val="000000">
                  <a:alpha val="43137"/>
                </a:srgbClr>
              </a:outerShdw>
            </a:effectLst>
            <a:latin typeface="+mn-lt"/>
          </a:endParaRPr>
        </a:p>
      </dsp:txBody>
      <dsp:txXfrm>
        <a:off x="63764" y="1146"/>
        <a:ext cx="1286351" cy="771811"/>
      </dsp:txXfrm>
    </dsp:sp>
    <dsp:sp modelId="{8C844C1B-B26C-46F5-895B-2BDDD16B5FB7}">
      <dsp:nvSpPr>
        <dsp:cNvPr id="0" name=""/>
        <dsp:cNvSpPr/>
      </dsp:nvSpPr>
      <dsp:spPr>
        <a:xfrm>
          <a:off x="1478751" y="1146"/>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baseline="0" dirty="0" smtClean="0">
              <a:effectLst>
                <a:outerShdw blurRad="38100" dist="38100" dir="2700000" algn="tl">
                  <a:srgbClr val="000000">
                    <a:alpha val="43137"/>
                  </a:srgbClr>
                </a:outerShdw>
              </a:effectLst>
              <a:latin typeface="+mn-lt"/>
            </a:rPr>
            <a:t>Algeria </a:t>
          </a:r>
          <a:endParaRPr lang="he-IL" sz="1800" b="1" kern="1200" dirty="0">
            <a:effectLst>
              <a:outerShdw blurRad="38100" dist="38100" dir="2700000" algn="tl">
                <a:srgbClr val="000000">
                  <a:alpha val="43137"/>
                </a:srgbClr>
              </a:outerShdw>
            </a:effectLst>
            <a:latin typeface="+mn-lt"/>
          </a:endParaRPr>
        </a:p>
      </dsp:txBody>
      <dsp:txXfrm>
        <a:off x="1478751" y="1146"/>
        <a:ext cx="1286351" cy="771811"/>
      </dsp:txXfrm>
    </dsp:sp>
    <dsp:sp modelId="{DE6DEA8C-41FF-49C4-9C41-09648446581F}">
      <dsp:nvSpPr>
        <dsp:cNvPr id="0" name=""/>
        <dsp:cNvSpPr/>
      </dsp:nvSpPr>
      <dsp:spPr>
        <a:xfrm>
          <a:off x="2893738" y="1146"/>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baseline="0" dirty="0" smtClean="0">
              <a:effectLst>
                <a:outerShdw blurRad="38100" dist="38100" dir="2700000" algn="tl">
                  <a:srgbClr val="000000">
                    <a:alpha val="43137"/>
                  </a:srgbClr>
                </a:outerShdw>
              </a:effectLst>
              <a:latin typeface="+mn-lt"/>
            </a:rPr>
            <a:t>Argentina</a:t>
          </a:r>
          <a:endParaRPr lang="he-IL" sz="1800" b="1" kern="1200" dirty="0">
            <a:effectLst>
              <a:outerShdw blurRad="38100" dist="38100" dir="2700000" algn="tl">
                <a:srgbClr val="000000">
                  <a:alpha val="43137"/>
                </a:srgbClr>
              </a:outerShdw>
            </a:effectLst>
            <a:latin typeface="+mn-lt"/>
          </a:endParaRPr>
        </a:p>
      </dsp:txBody>
      <dsp:txXfrm>
        <a:off x="2893738" y="1146"/>
        <a:ext cx="1286351" cy="771811"/>
      </dsp:txXfrm>
    </dsp:sp>
    <dsp:sp modelId="{7D7083E0-9295-4F53-9480-C9EC4BA87DCA}">
      <dsp:nvSpPr>
        <dsp:cNvPr id="0" name=""/>
        <dsp:cNvSpPr/>
      </dsp:nvSpPr>
      <dsp:spPr>
        <a:xfrm>
          <a:off x="4308725" y="1146"/>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baseline="0" dirty="0" smtClean="0">
              <a:effectLst>
                <a:outerShdw blurRad="38100" dist="38100" dir="2700000" algn="tl">
                  <a:srgbClr val="000000">
                    <a:alpha val="43137"/>
                  </a:srgbClr>
                </a:outerShdw>
              </a:effectLst>
              <a:latin typeface="+mn-lt"/>
            </a:rPr>
            <a:t>Bangladesh</a:t>
          </a:r>
          <a:endParaRPr lang="en-US" sz="1800" b="1" kern="1200" baseline="0" dirty="0">
            <a:solidFill>
              <a:schemeClr val="lt1"/>
            </a:solidFill>
            <a:effectLst>
              <a:outerShdw blurRad="38100" dist="38100" dir="2700000" algn="tl">
                <a:srgbClr val="000000">
                  <a:alpha val="43137"/>
                </a:srgbClr>
              </a:outerShdw>
            </a:effectLst>
            <a:latin typeface="+mn-lt"/>
            <a:ea typeface="+mn-ea"/>
            <a:cs typeface="+mn-cs"/>
          </a:endParaRPr>
        </a:p>
      </dsp:txBody>
      <dsp:txXfrm>
        <a:off x="4308725" y="1146"/>
        <a:ext cx="1286351" cy="771811"/>
      </dsp:txXfrm>
    </dsp:sp>
    <dsp:sp modelId="{AC9179B5-83C1-46F0-BA7C-6DC0A85276DB}">
      <dsp:nvSpPr>
        <dsp:cNvPr id="0" name=""/>
        <dsp:cNvSpPr/>
      </dsp:nvSpPr>
      <dsp:spPr>
        <a:xfrm>
          <a:off x="5723712" y="1146"/>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Belgium </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5723712" y="1146"/>
        <a:ext cx="1286351" cy="771811"/>
      </dsp:txXfrm>
    </dsp:sp>
    <dsp:sp modelId="{9CF39CDA-F868-4152-9F00-061EDBBE8B3C}">
      <dsp:nvSpPr>
        <dsp:cNvPr id="0" name=""/>
        <dsp:cNvSpPr/>
      </dsp:nvSpPr>
      <dsp:spPr>
        <a:xfrm>
          <a:off x="7138699" y="1146"/>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mn-lt"/>
            </a:rPr>
            <a:t>Brazil</a:t>
          </a:r>
          <a:endParaRPr lang="he-IL" sz="1800" b="1" kern="1200" dirty="0">
            <a:effectLst>
              <a:outerShdw blurRad="38100" dist="38100" dir="2700000" algn="tl">
                <a:srgbClr val="000000">
                  <a:alpha val="43137"/>
                </a:srgbClr>
              </a:outerShdw>
            </a:effectLst>
            <a:latin typeface="+mn-lt"/>
          </a:endParaRPr>
        </a:p>
      </dsp:txBody>
      <dsp:txXfrm>
        <a:off x="7138699" y="1146"/>
        <a:ext cx="1286351" cy="771811"/>
      </dsp:txXfrm>
    </dsp:sp>
    <dsp:sp modelId="{64B7D368-9F52-4B77-8DE9-2FE76DA3434E}">
      <dsp:nvSpPr>
        <dsp:cNvPr id="0" name=""/>
        <dsp:cNvSpPr/>
      </dsp:nvSpPr>
      <dsp:spPr>
        <a:xfrm>
          <a:off x="8553686" y="1146"/>
          <a:ext cx="1286351" cy="7718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mn-lt"/>
            </a:rPr>
            <a:t>China</a:t>
          </a:r>
          <a:endParaRPr lang="he-IL" sz="1800" b="1" kern="1200" dirty="0">
            <a:effectLst>
              <a:outerShdw blurRad="38100" dist="38100" dir="2700000" algn="tl">
                <a:srgbClr val="000000">
                  <a:alpha val="43137"/>
                </a:srgbClr>
              </a:outerShdw>
            </a:effectLst>
            <a:latin typeface="+mn-lt"/>
          </a:endParaRPr>
        </a:p>
      </dsp:txBody>
      <dsp:txXfrm>
        <a:off x="8553686" y="1146"/>
        <a:ext cx="1286351" cy="771811"/>
      </dsp:txXfrm>
    </dsp:sp>
    <dsp:sp modelId="{BDC82B1D-DC97-46DE-A039-17FE48BD91F5}">
      <dsp:nvSpPr>
        <dsp:cNvPr id="0" name=""/>
        <dsp:cNvSpPr/>
      </dsp:nvSpPr>
      <dsp:spPr>
        <a:xfrm>
          <a:off x="9968673" y="1146"/>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Chile</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9968673" y="1146"/>
        <a:ext cx="1286351" cy="771811"/>
      </dsp:txXfrm>
    </dsp:sp>
    <dsp:sp modelId="{416C6B29-3324-415A-B069-842C4A77263A}">
      <dsp:nvSpPr>
        <dsp:cNvPr id="0" name=""/>
        <dsp:cNvSpPr/>
      </dsp:nvSpPr>
      <dsp:spPr>
        <a:xfrm>
          <a:off x="63764" y="901593"/>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GB" sz="1800" b="1" kern="1200" dirty="0" smtClean="0">
              <a:effectLst>
                <a:outerShdw blurRad="38100" dist="38100" dir="2700000" algn="tl">
                  <a:srgbClr val="000000">
                    <a:alpha val="43137"/>
                  </a:srgbClr>
                </a:outerShdw>
              </a:effectLst>
              <a:latin typeface="+mn-lt"/>
            </a:rPr>
            <a:t>Croatia</a:t>
          </a:r>
          <a:endParaRPr lang="he-IL" sz="1800" b="1" kern="1200" dirty="0">
            <a:effectLst>
              <a:outerShdw blurRad="38100" dist="38100" dir="2700000" algn="tl">
                <a:srgbClr val="000000">
                  <a:alpha val="43137"/>
                </a:srgbClr>
              </a:outerShdw>
            </a:effectLst>
            <a:latin typeface="+mn-lt"/>
          </a:endParaRPr>
        </a:p>
      </dsp:txBody>
      <dsp:txXfrm>
        <a:off x="63764" y="901593"/>
        <a:ext cx="1286351" cy="771811"/>
      </dsp:txXfrm>
    </dsp:sp>
    <dsp:sp modelId="{8C71E824-DF90-451E-9D82-375CF5C05320}">
      <dsp:nvSpPr>
        <dsp:cNvPr id="0" name=""/>
        <dsp:cNvSpPr/>
      </dsp:nvSpPr>
      <dsp:spPr>
        <a:xfrm>
          <a:off x="1478751" y="901593"/>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Estonia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1478751" y="901593"/>
        <a:ext cx="1286351" cy="771811"/>
      </dsp:txXfrm>
    </dsp:sp>
    <dsp:sp modelId="{923ED35E-F3C6-4662-9CD4-E4C6646563F0}">
      <dsp:nvSpPr>
        <dsp:cNvPr id="0" name=""/>
        <dsp:cNvSpPr/>
      </dsp:nvSpPr>
      <dsp:spPr>
        <a:xfrm>
          <a:off x="2893738" y="901593"/>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Finland</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2893738" y="901593"/>
        <a:ext cx="1286351" cy="771811"/>
      </dsp:txXfrm>
    </dsp:sp>
    <dsp:sp modelId="{68ABA82A-6591-46C5-945B-17DDC6A476C8}">
      <dsp:nvSpPr>
        <dsp:cNvPr id="0" name=""/>
        <dsp:cNvSpPr/>
      </dsp:nvSpPr>
      <dsp:spPr>
        <a:xfrm>
          <a:off x="4308725" y="901593"/>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1">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dirty="0" smtClean="0">
              <a:effectLst>
                <a:outerShdw blurRad="38100" dist="38100" dir="2700000" algn="tl">
                  <a:srgbClr val="000000">
                    <a:alpha val="43137"/>
                  </a:srgbClr>
                </a:outerShdw>
              </a:effectLst>
              <a:latin typeface="+mn-lt"/>
            </a:rPr>
            <a:t>France</a:t>
          </a:r>
          <a:endParaRPr lang="en-US" sz="1800" b="1" kern="120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4308725" y="901593"/>
        <a:ext cx="1286351" cy="771811"/>
      </dsp:txXfrm>
    </dsp:sp>
    <dsp:sp modelId="{B05D2CAF-ACB5-44A6-93DA-8D5CA98A4D7C}">
      <dsp:nvSpPr>
        <dsp:cNvPr id="0" name=""/>
        <dsp:cNvSpPr/>
      </dsp:nvSpPr>
      <dsp:spPr>
        <a:xfrm>
          <a:off x="5723712" y="901593"/>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dirty="0" smtClean="0">
              <a:effectLst>
                <a:outerShdw blurRad="38100" dist="38100" dir="2700000" algn="tl">
                  <a:srgbClr val="000000">
                    <a:alpha val="43137"/>
                  </a:srgbClr>
                </a:outerShdw>
              </a:effectLst>
              <a:latin typeface="+mn-lt"/>
            </a:rPr>
            <a:t>Germany</a:t>
          </a:r>
          <a:endParaRPr lang="en-US" sz="1800" b="1" kern="120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5723712" y="901593"/>
        <a:ext cx="1286351" cy="771811"/>
      </dsp:txXfrm>
    </dsp:sp>
    <dsp:sp modelId="{387E3C50-5EFC-4052-B30E-16D591CA0B61}">
      <dsp:nvSpPr>
        <dsp:cNvPr id="0" name=""/>
        <dsp:cNvSpPr/>
      </dsp:nvSpPr>
      <dsp:spPr>
        <a:xfrm>
          <a:off x="7138699" y="901593"/>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dirty="0" smtClean="0">
              <a:effectLst>
                <a:outerShdw blurRad="38100" dist="38100" dir="2700000" algn="tl">
                  <a:srgbClr val="000000">
                    <a:alpha val="43137"/>
                  </a:srgbClr>
                </a:outerShdw>
              </a:effectLst>
              <a:latin typeface="+mn-lt"/>
            </a:rPr>
            <a:t>Greece</a:t>
          </a:r>
          <a:endParaRPr lang="en-US" sz="1800" b="1" kern="120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7138699" y="901593"/>
        <a:ext cx="1286351" cy="771811"/>
      </dsp:txXfrm>
    </dsp:sp>
    <dsp:sp modelId="{32BDF131-491F-4631-9697-275984149A3C}">
      <dsp:nvSpPr>
        <dsp:cNvPr id="0" name=""/>
        <dsp:cNvSpPr/>
      </dsp:nvSpPr>
      <dsp:spPr>
        <a:xfrm>
          <a:off x="8553686" y="901593"/>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GB" sz="1800" b="1" kern="1200" dirty="0" smtClean="0">
              <a:effectLst>
                <a:outerShdw blurRad="38100" dist="38100" dir="2700000" algn="tl">
                  <a:srgbClr val="000000">
                    <a:alpha val="43137"/>
                  </a:srgbClr>
                </a:outerShdw>
              </a:effectLst>
              <a:latin typeface="+mn-lt"/>
            </a:rPr>
            <a:t>Hong Kong S.A.R</a:t>
          </a:r>
          <a:endParaRPr lang="en-US" sz="1800" b="1" kern="1200" dirty="0" smtClean="0">
            <a:effectLst>
              <a:outerShdw blurRad="38100" dist="38100" dir="2700000" algn="tl">
                <a:srgbClr val="000000">
                  <a:alpha val="43137"/>
                </a:srgbClr>
              </a:outerShdw>
            </a:effectLst>
            <a:latin typeface="+mn-lt"/>
          </a:endParaRPr>
        </a:p>
      </dsp:txBody>
      <dsp:txXfrm>
        <a:off x="8553686" y="901593"/>
        <a:ext cx="1286351" cy="771811"/>
      </dsp:txXfrm>
    </dsp:sp>
    <dsp:sp modelId="{48B172F0-FCA8-404F-B9FC-86327E5E5AF9}">
      <dsp:nvSpPr>
        <dsp:cNvPr id="0" name=""/>
        <dsp:cNvSpPr/>
      </dsp:nvSpPr>
      <dsp:spPr>
        <a:xfrm>
          <a:off x="9968673" y="901593"/>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GB" sz="1800" b="1" kern="1200" dirty="0" smtClean="0">
              <a:effectLst>
                <a:outerShdw blurRad="38100" dist="38100" dir="2700000" algn="tl">
                  <a:srgbClr val="000000">
                    <a:alpha val="43137"/>
                  </a:srgbClr>
                </a:outerShdw>
              </a:effectLst>
              <a:latin typeface="+mn-lt"/>
            </a:rPr>
            <a:t>Hungary</a:t>
          </a:r>
          <a:endParaRPr lang="he-IL" sz="1800" b="1" kern="1200" dirty="0">
            <a:effectLst>
              <a:outerShdw blurRad="38100" dist="38100" dir="2700000" algn="tl">
                <a:srgbClr val="000000">
                  <a:alpha val="43137"/>
                </a:srgbClr>
              </a:outerShdw>
            </a:effectLst>
            <a:latin typeface="+mn-lt"/>
          </a:endParaRPr>
        </a:p>
      </dsp:txBody>
      <dsp:txXfrm>
        <a:off x="9968673" y="901593"/>
        <a:ext cx="1286351" cy="771811"/>
      </dsp:txXfrm>
    </dsp:sp>
    <dsp:sp modelId="{393B6EC0-ACB6-4CA1-8E8C-68C6322821D6}">
      <dsp:nvSpPr>
        <dsp:cNvPr id="0" name=""/>
        <dsp:cNvSpPr/>
      </dsp:nvSpPr>
      <dsp:spPr>
        <a:xfrm>
          <a:off x="63764" y="1802039"/>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India </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63764" y="1802039"/>
        <a:ext cx="1286351" cy="771811"/>
      </dsp:txXfrm>
    </dsp:sp>
    <dsp:sp modelId="{4DBAA557-92BF-4275-94B2-5F1F2B2A2A0E}">
      <dsp:nvSpPr>
        <dsp:cNvPr id="0" name=""/>
        <dsp:cNvSpPr/>
      </dsp:nvSpPr>
      <dsp:spPr>
        <a:xfrm>
          <a:off x="1478751" y="1802039"/>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Indonesia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1478751" y="1802039"/>
        <a:ext cx="1286351" cy="771811"/>
      </dsp:txXfrm>
    </dsp:sp>
    <dsp:sp modelId="{38BD1719-9B98-431C-962A-252D945D601F}">
      <dsp:nvSpPr>
        <dsp:cNvPr id="0" name=""/>
        <dsp:cNvSpPr/>
      </dsp:nvSpPr>
      <dsp:spPr>
        <a:xfrm>
          <a:off x="2893738" y="1802039"/>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Ireland </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2893738" y="1802039"/>
        <a:ext cx="1286351" cy="771811"/>
      </dsp:txXfrm>
    </dsp:sp>
    <dsp:sp modelId="{024DAD8C-22D8-4474-83EA-8456D540FCAE}">
      <dsp:nvSpPr>
        <dsp:cNvPr id="0" name=""/>
        <dsp:cNvSpPr/>
      </dsp:nvSpPr>
      <dsp:spPr>
        <a:xfrm>
          <a:off x="4308725" y="1802039"/>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Israel</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4308725" y="1802039"/>
        <a:ext cx="1286351" cy="771811"/>
      </dsp:txXfrm>
    </dsp:sp>
    <dsp:sp modelId="{35593216-F485-4514-9B2B-1E1A52C9622B}">
      <dsp:nvSpPr>
        <dsp:cNvPr id="0" name=""/>
        <dsp:cNvSpPr/>
      </dsp:nvSpPr>
      <dsp:spPr>
        <a:xfrm>
          <a:off x="5723712" y="1802039"/>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Italy</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5723712" y="1802039"/>
        <a:ext cx="1286351" cy="771811"/>
      </dsp:txXfrm>
    </dsp:sp>
    <dsp:sp modelId="{84D4E5B5-3D59-48C2-BC79-49A95BF30ED0}">
      <dsp:nvSpPr>
        <dsp:cNvPr id="0" name=""/>
        <dsp:cNvSpPr/>
      </dsp:nvSpPr>
      <dsp:spPr>
        <a:xfrm>
          <a:off x="7138699" y="1802039"/>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Ivory Coast</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7138699" y="1802039"/>
        <a:ext cx="1286351" cy="771811"/>
      </dsp:txXfrm>
    </dsp:sp>
    <dsp:sp modelId="{30F3D2AB-0FDB-4490-B21E-22CB972E9716}">
      <dsp:nvSpPr>
        <dsp:cNvPr id="0" name=""/>
        <dsp:cNvSpPr/>
      </dsp:nvSpPr>
      <dsp:spPr>
        <a:xfrm>
          <a:off x="8553686" y="1802039"/>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Malaysia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8553686" y="1802039"/>
        <a:ext cx="1286351" cy="771811"/>
      </dsp:txXfrm>
    </dsp:sp>
    <dsp:sp modelId="{1D3EE90D-AA40-4FA7-ABC3-DAF90A09B527}">
      <dsp:nvSpPr>
        <dsp:cNvPr id="0" name=""/>
        <dsp:cNvSpPr/>
      </dsp:nvSpPr>
      <dsp:spPr>
        <a:xfrm>
          <a:off x="9968673" y="1802039"/>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Malta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9968673" y="1802039"/>
        <a:ext cx="1286351" cy="771811"/>
      </dsp:txXfrm>
    </dsp:sp>
    <dsp:sp modelId="{E45DC0F9-330A-4227-B784-F894C80D8BDA}">
      <dsp:nvSpPr>
        <dsp:cNvPr id="0" name=""/>
        <dsp:cNvSpPr/>
      </dsp:nvSpPr>
      <dsp:spPr>
        <a:xfrm>
          <a:off x="63764" y="2702485"/>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Namibia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63764" y="2702485"/>
        <a:ext cx="1286351" cy="771811"/>
      </dsp:txXfrm>
    </dsp:sp>
    <dsp:sp modelId="{6D8704FE-5A26-40F1-88D6-43EDC74BB5FE}">
      <dsp:nvSpPr>
        <dsp:cNvPr id="0" name=""/>
        <dsp:cNvSpPr/>
      </dsp:nvSpPr>
      <dsp:spPr>
        <a:xfrm>
          <a:off x="1478751" y="2702485"/>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dirty="0" smtClean="0">
              <a:effectLst>
                <a:outerShdw blurRad="38100" dist="38100" dir="2700000" algn="tl">
                  <a:srgbClr val="000000">
                    <a:alpha val="43137"/>
                  </a:srgbClr>
                </a:outerShdw>
              </a:effectLst>
              <a:latin typeface="+mn-lt"/>
            </a:rPr>
            <a:t>Nepal</a:t>
          </a:r>
          <a:endParaRPr lang="en-US" sz="1800" b="1" kern="120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1478751" y="2702485"/>
        <a:ext cx="1286351" cy="771811"/>
      </dsp:txXfrm>
    </dsp:sp>
    <dsp:sp modelId="{944E010D-59F9-4E95-AAD8-00E57960EBF2}">
      <dsp:nvSpPr>
        <dsp:cNvPr id="0" name=""/>
        <dsp:cNvSpPr/>
      </dsp:nvSpPr>
      <dsp:spPr>
        <a:xfrm>
          <a:off x="2893738" y="2702485"/>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dirty="0" smtClean="0">
              <a:effectLst>
                <a:outerShdw blurRad="38100" dist="38100" dir="2700000" algn="tl">
                  <a:srgbClr val="000000">
                    <a:alpha val="43137"/>
                  </a:srgbClr>
                </a:outerShdw>
              </a:effectLst>
              <a:latin typeface="+mn-lt"/>
            </a:rPr>
            <a:t>Norway</a:t>
          </a:r>
          <a:endParaRPr lang="en-US" sz="1800" b="1" kern="120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2893738" y="2702485"/>
        <a:ext cx="1286351" cy="771811"/>
      </dsp:txXfrm>
    </dsp:sp>
    <dsp:sp modelId="{2ABBDD92-18F4-401B-AFEC-7346C7BF9D0D}">
      <dsp:nvSpPr>
        <dsp:cNvPr id="0" name=""/>
        <dsp:cNvSpPr/>
      </dsp:nvSpPr>
      <dsp:spPr>
        <a:xfrm>
          <a:off x="4308725" y="2702485"/>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dirty="0" smtClean="0">
              <a:effectLst>
                <a:outerShdw blurRad="38100" dist="38100" dir="2700000" algn="tl">
                  <a:srgbClr val="000000">
                    <a:alpha val="43137"/>
                  </a:srgbClr>
                </a:outerShdw>
              </a:effectLst>
              <a:latin typeface="+mn-lt"/>
            </a:rPr>
            <a:t>Poland</a:t>
          </a:r>
          <a:endParaRPr lang="en-US" sz="1800" b="1" kern="120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4308725" y="2702485"/>
        <a:ext cx="1286351" cy="771811"/>
      </dsp:txXfrm>
    </dsp:sp>
    <dsp:sp modelId="{3D70599D-30EE-473F-A0A7-171A368CD85E}">
      <dsp:nvSpPr>
        <dsp:cNvPr id="0" name=""/>
        <dsp:cNvSpPr/>
      </dsp:nvSpPr>
      <dsp:spPr>
        <a:xfrm>
          <a:off x="5723712" y="2702485"/>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Portugal</a:t>
          </a:r>
        </a:p>
      </dsp:txBody>
      <dsp:txXfrm>
        <a:off x="5723712" y="2702485"/>
        <a:ext cx="1286351" cy="771811"/>
      </dsp:txXfrm>
    </dsp:sp>
    <dsp:sp modelId="{9ED3F82B-2F22-41C7-B79A-53D8C79DCB1F}">
      <dsp:nvSpPr>
        <dsp:cNvPr id="0" name=""/>
        <dsp:cNvSpPr/>
      </dsp:nvSpPr>
      <dsp:spPr>
        <a:xfrm>
          <a:off x="7138699" y="2702485"/>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Romania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7138699" y="2702485"/>
        <a:ext cx="1286351" cy="771811"/>
      </dsp:txXfrm>
    </dsp:sp>
    <dsp:sp modelId="{3227B636-1875-4874-861D-8FEF68C93E63}">
      <dsp:nvSpPr>
        <dsp:cNvPr id="0" name=""/>
        <dsp:cNvSpPr/>
      </dsp:nvSpPr>
      <dsp:spPr>
        <a:xfrm>
          <a:off x="8553686" y="2702485"/>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Russia </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8553686" y="2702485"/>
        <a:ext cx="1286351" cy="771811"/>
      </dsp:txXfrm>
    </dsp:sp>
    <dsp:sp modelId="{00E63F93-AA80-4A75-B4D5-98957EEE13EF}">
      <dsp:nvSpPr>
        <dsp:cNvPr id="0" name=""/>
        <dsp:cNvSpPr/>
      </dsp:nvSpPr>
      <dsp:spPr>
        <a:xfrm>
          <a:off x="9968673" y="2702485"/>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South Africa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9968673" y="2702485"/>
        <a:ext cx="1286351" cy="771811"/>
      </dsp:txXfrm>
    </dsp:sp>
    <dsp:sp modelId="{7F718095-DA7C-4C77-91C7-AA64FD69B7DE}">
      <dsp:nvSpPr>
        <dsp:cNvPr id="0" name=""/>
        <dsp:cNvSpPr/>
      </dsp:nvSpPr>
      <dsp:spPr>
        <a:xfrm>
          <a:off x="63764" y="3602931"/>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South Korea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63764" y="3602931"/>
        <a:ext cx="1286351" cy="771811"/>
      </dsp:txXfrm>
    </dsp:sp>
    <dsp:sp modelId="{EC86808B-6545-44F7-9609-C19CD26597D0}">
      <dsp:nvSpPr>
        <dsp:cNvPr id="0" name=""/>
        <dsp:cNvSpPr/>
      </dsp:nvSpPr>
      <dsp:spPr>
        <a:xfrm>
          <a:off x="1478751" y="3602931"/>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Spain </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1478751" y="3602931"/>
        <a:ext cx="1286351" cy="771811"/>
      </dsp:txXfrm>
    </dsp:sp>
    <dsp:sp modelId="{AE65C48A-BEC7-4E33-880F-9C5347756216}">
      <dsp:nvSpPr>
        <dsp:cNvPr id="0" name=""/>
        <dsp:cNvSpPr/>
      </dsp:nvSpPr>
      <dsp:spPr>
        <a:xfrm>
          <a:off x="2893738" y="3602931"/>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Sri Lanka</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2893738" y="3602931"/>
        <a:ext cx="1286351" cy="771811"/>
      </dsp:txXfrm>
    </dsp:sp>
    <dsp:sp modelId="{C6AB0974-F13F-40C4-A25B-A15ADE766167}">
      <dsp:nvSpPr>
        <dsp:cNvPr id="0" name=""/>
        <dsp:cNvSpPr/>
      </dsp:nvSpPr>
      <dsp:spPr>
        <a:xfrm>
          <a:off x="4308725" y="3602931"/>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Switzerland</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4308725" y="3602931"/>
        <a:ext cx="1286351" cy="771811"/>
      </dsp:txXfrm>
    </dsp:sp>
    <dsp:sp modelId="{8E343C38-B3D1-49C6-B7A2-A7705805D09B}">
      <dsp:nvSpPr>
        <dsp:cNvPr id="0" name=""/>
        <dsp:cNvSpPr/>
      </dsp:nvSpPr>
      <dsp:spPr>
        <a:xfrm>
          <a:off x="5723712" y="3602931"/>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baseline="0" dirty="0" smtClean="0">
              <a:effectLst>
                <a:outerShdw blurRad="38100" dist="38100" dir="2700000" algn="tl">
                  <a:srgbClr val="000000">
                    <a:alpha val="43137"/>
                  </a:srgbClr>
                </a:outerShdw>
              </a:effectLst>
              <a:latin typeface="+mn-lt"/>
            </a:rPr>
            <a:t>Taiwan</a:t>
          </a:r>
          <a:endParaRPr lang="en-US" sz="1800" b="1" kern="1200" baseline="0" dirty="0" smtClean="0">
            <a:solidFill>
              <a:schemeClr val="lt1"/>
            </a:solidFill>
            <a:effectLst>
              <a:outerShdw blurRad="38100" dist="38100" dir="2700000" algn="tl">
                <a:srgbClr val="000000">
                  <a:alpha val="43137"/>
                </a:srgbClr>
              </a:outerShdw>
            </a:effectLst>
            <a:latin typeface="+mn-lt"/>
            <a:ea typeface="+mn-ea"/>
            <a:cs typeface="+mn-cs"/>
          </a:endParaRPr>
        </a:p>
      </dsp:txBody>
      <dsp:txXfrm>
        <a:off x="5723712" y="3602931"/>
        <a:ext cx="1286351" cy="771811"/>
      </dsp:txXfrm>
    </dsp:sp>
    <dsp:sp modelId="{7A686FB6-4E36-49A0-8537-BE6FB5BD2BC9}">
      <dsp:nvSpPr>
        <dsp:cNvPr id="0" name=""/>
        <dsp:cNvSpPr/>
      </dsp:nvSpPr>
      <dsp:spPr>
        <a:xfrm>
          <a:off x="7138699" y="3602931"/>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mn-lt"/>
            </a:rPr>
            <a:t>Vietnam</a:t>
          </a:r>
          <a:endParaRPr lang="he-IL" sz="1800" b="1" kern="1200" dirty="0">
            <a:effectLst>
              <a:outerShdw blurRad="38100" dist="38100" dir="2700000" algn="tl">
                <a:srgbClr val="000000">
                  <a:alpha val="43137"/>
                </a:srgbClr>
              </a:outerShdw>
            </a:effectLst>
            <a:latin typeface="+mn-lt"/>
          </a:endParaRPr>
        </a:p>
      </dsp:txBody>
      <dsp:txXfrm>
        <a:off x="7138699" y="3602931"/>
        <a:ext cx="1286351" cy="771811"/>
      </dsp:txXfrm>
    </dsp:sp>
    <dsp:sp modelId="{3FEF6183-14E9-46E9-87F5-F020BB6B008B}">
      <dsp:nvSpPr>
        <dsp:cNvPr id="0" name=""/>
        <dsp:cNvSpPr/>
      </dsp:nvSpPr>
      <dsp:spPr>
        <a:xfrm>
          <a:off x="8553686" y="3602931"/>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mn-lt"/>
            </a:rPr>
            <a:t>England</a:t>
          </a:r>
          <a:endParaRPr lang="he-IL" sz="1800" b="1" kern="1200" dirty="0">
            <a:effectLst>
              <a:outerShdw blurRad="38100" dist="38100" dir="2700000" algn="tl">
                <a:srgbClr val="000000">
                  <a:alpha val="43137"/>
                </a:srgbClr>
              </a:outerShdw>
            </a:effectLst>
            <a:latin typeface="+mn-lt"/>
          </a:endParaRPr>
        </a:p>
      </dsp:txBody>
      <dsp:txXfrm>
        <a:off x="8553686" y="3602931"/>
        <a:ext cx="1286351" cy="771811"/>
      </dsp:txXfrm>
    </dsp:sp>
    <dsp:sp modelId="{3ABC7C96-50D9-466C-8C68-F4B3919B77FB}">
      <dsp:nvSpPr>
        <dsp:cNvPr id="0" name=""/>
        <dsp:cNvSpPr/>
      </dsp:nvSpPr>
      <dsp:spPr>
        <a:xfrm>
          <a:off x="9968673" y="3602931"/>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mn-lt"/>
            </a:rPr>
            <a:t>USA</a:t>
          </a:r>
          <a:endParaRPr lang="he-IL" sz="1800" b="1" kern="1200" dirty="0">
            <a:effectLst>
              <a:outerShdw blurRad="38100" dist="38100" dir="2700000" algn="tl">
                <a:srgbClr val="000000">
                  <a:alpha val="43137"/>
                </a:srgbClr>
              </a:outerShdw>
            </a:effectLst>
            <a:latin typeface="+mn-lt"/>
          </a:endParaRPr>
        </a:p>
      </dsp:txBody>
      <dsp:txXfrm>
        <a:off x="9968673" y="3602931"/>
        <a:ext cx="1286351" cy="771811"/>
      </dsp:txXfrm>
    </dsp:sp>
    <dsp:sp modelId="{05FB5E6C-1BB8-4900-89CC-792ACAFC0E03}">
      <dsp:nvSpPr>
        <dsp:cNvPr id="0" name=""/>
        <dsp:cNvSpPr/>
      </dsp:nvSpPr>
      <dsp:spPr>
        <a:xfrm>
          <a:off x="1492953" y="4504524"/>
          <a:ext cx="1286351" cy="771811"/>
        </a:xfrm>
        <a:prstGeom prst="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GB" sz="1800" b="1" kern="1200" dirty="0" smtClean="0">
              <a:effectLst>
                <a:outerShdw blurRad="38100" dist="38100" dir="2700000" algn="tl">
                  <a:srgbClr val="000000">
                    <a:alpha val="43137"/>
                  </a:srgbClr>
                </a:outerShdw>
              </a:effectLst>
              <a:latin typeface="+mn-lt"/>
            </a:rPr>
            <a:t>Vietnam</a:t>
          </a:r>
          <a:endParaRPr lang="he-IL" sz="1800" b="1" kern="1200" dirty="0">
            <a:effectLst>
              <a:outerShdw blurRad="38100" dist="38100" dir="2700000" algn="tl">
                <a:srgbClr val="000000">
                  <a:alpha val="43137"/>
                </a:srgbClr>
              </a:outerShdw>
            </a:effectLst>
            <a:latin typeface="+mn-lt"/>
          </a:endParaRPr>
        </a:p>
      </dsp:txBody>
      <dsp:txXfrm>
        <a:off x="1492953" y="4504524"/>
        <a:ext cx="1286351" cy="771811"/>
      </dsp:txXfrm>
    </dsp:sp>
    <dsp:sp modelId="{8579562E-A2B7-48BA-8EF7-65349EED727F}">
      <dsp:nvSpPr>
        <dsp:cNvPr id="0" name=""/>
        <dsp:cNvSpPr/>
      </dsp:nvSpPr>
      <dsp:spPr>
        <a:xfrm>
          <a:off x="86494" y="4504524"/>
          <a:ext cx="1286351" cy="7718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baseline="0" dirty="0" smtClean="0">
              <a:effectLst>
                <a:outerShdw blurRad="38100" dist="38100" dir="2700000" algn="tl">
                  <a:srgbClr val="000000">
                    <a:alpha val="43137"/>
                  </a:srgbClr>
                </a:outerShdw>
              </a:effectLst>
              <a:latin typeface="+mn-lt"/>
            </a:rPr>
            <a:t>Wale</a:t>
          </a:r>
          <a:r>
            <a:rPr lang="en-US" sz="1800" kern="1200" dirty="0" smtClean="0"/>
            <a:t>s</a:t>
          </a:r>
          <a:endParaRPr lang="he-IL" sz="1800" kern="1200" dirty="0"/>
        </a:p>
      </dsp:txBody>
      <dsp:txXfrm>
        <a:off x="86494" y="4504524"/>
        <a:ext cx="1286351" cy="771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7CA8B1-F32E-4945-B847-225758EA9886}" type="datetimeFigureOut">
              <a:rPr lang="en-GB" smtClean="0"/>
              <a:t>19/06/2019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7174D9-242C-462F-AFD3-C494C712A18A}" type="slidenum">
              <a:rPr lang="en-GB" smtClean="0"/>
              <a:t>‹#›</a:t>
            </a:fld>
            <a:endParaRPr lang="en-GB" dirty="0"/>
          </a:p>
        </p:txBody>
      </p:sp>
    </p:spTree>
    <p:extLst>
      <p:ext uri="{BB962C8B-B14F-4D97-AF65-F5344CB8AC3E}">
        <p14:creationId xmlns:p14="http://schemas.microsoft.com/office/powerpoint/2010/main" val="2463635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DFAB16-9B36-4F4B-91B1-3940C84DC66F}" type="datetimeFigureOut">
              <a:rPr lang="en-GB" smtClean="0"/>
              <a:t>19/06/2019</a:t>
            </a:fld>
            <a:endParaRPr lang="en-GB"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ECD7E-EF03-42EE-81CF-FA49DC648A93}" type="slidenum">
              <a:rPr lang="en-GB" smtClean="0"/>
              <a:t>‹#›</a:t>
            </a:fld>
            <a:endParaRPr lang="en-GB" dirty="0"/>
          </a:p>
        </p:txBody>
      </p:sp>
    </p:spTree>
    <p:extLst>
      <p:ext uri="{BB962C8B-B14F-4D97-AF65-F5344CB8AC3E}">
        <p14:creationId xmlns:p14="http://schemas.microsoft.com/office/powerpoint/2010/main" val="228862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smtClean="0">
                <a:effectLst/>
              </a:rPr>
              <a:t>The project began in 2009 when a group of researchers, mainly from the International Society for Child Indicators (ISCI), held a meeting hosted by UNICEF to discuss the potential need for the survey. The group agreed that such a survey would fill an important gap in knowledge internationally about children’s lives. One of the products of the meeting was an early version of a survey questionnaire. This first draft questionnaire was tested and piloted in the summer and autumn of 2010 in the following countries. In December 2010, the findings of these pilot surveys were presented and discussed, under the auspice of World Vision - Germany, and this led to a second draft version of the questionnaire which was then piloted in the first half of 2011 in Germany, Romania, South Africa Spain and Turkey. In October 2011, members of the research group reviewed the learning from the second pilot and drew up a third set of the survey questionnaires with separate versions for children aged 8, 10 and 12.  </a:t>
            </a:r>
            <a:endParaRPr lang="he-IL" dirty="0"/>
          </a:p>
        </p:txBody>
      </p:sp>
      <p:sp>
        <p:nvSpPr>
          <p:cNvPr id="4" name="מציין מיקום של מספר שקופית 3"/>
          <p:cNvSpPr>
            <a:spLocks noGrp="1"/>
          </p:cNvSpPr>
          <p:nvPr>
            <p:ph type="sldNum" sz="quarter" idx="10"/>
          </p:nvPr>
        </p:nvSpPr>
        <p:spPr/>
        <p:txBody>
          <a:bodyPr/>
          <a:lstStyle/>
          <a:p>
            <a:fld id="{F4DECD7E-EF03-42EE-81CF-FA49DC648A93}" type="slidenum">
              <a:rPr lang="en-GB" smtClean="0"/>
              <a:t>3</a:t>
            </a:fld>
            <a:endParaRPr lang="en-GB" dirty="0"/>
          </a:p>
        </p:txBody>
      </p:sp>
    </p:spTree>
    <p:extLst>
      <p:ext uri="{BB962C8B-B14F-4D97-AF65-F5344CB8AC3E}">
        <p14:creationId xmlns:p14="http://schemas.microsoft.com/office/powerpoint/2010/main" val="61448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GB" dirty="0" smtClean="0"/>
              <a:t>http://serveisfep.udg.edu/formularis/view.php?id=74221</a:t>
            </a:r>
            <a:endParaRPr lang="he-IL" dirty="0"/>
          </a:p>
        </p:txBody>
      </p:sp>
      <p:sp>
        <p:nvSpPr>
          <p:cNvPr id="4" name="מציין מיקום של מספר שקופית 3"/>
          <p:cNvSpPr>
            <a:spLocks noGrp="1"/>
          </p:cNvSpPr>
          <p:nvPr>
            <p:ph type="sldNum" sz="quarter" idx="10"/>
          </p:nvPr>
        </p:nvSpPr>
        <p:spPr/>
        <p:txBody>
          <a:bodyPr/>
          <a:lstStyle/>
          <a:p>
            <a:fld id="{F4DECD7E-EF03-42EE-81CF-FA49DC648A93}" type="slidenum">
              <a:rPr lang="en-GB" smtClean="0"/>
              <a:t>13</a:t>
            </a:fld>
            <a:endParaRPr lang="en-GB" dirty="0"/>
          </a:p>
        </p:txBody>
      </p:sp>
    </p:spTree>
    <p:extLst>
      <p:ext uri="{BB962C8B-B14F-4D97-AF65-F5344CB8AC3E}">
        <p14:creationId xmlns:p14="http://schemas.microsoft.com/office/powerpoint/2010/main" val="4213678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2928B2-9241-4D04-AE15-10BB5FC08BFB}" type="datetimeFigureOut">
              <a:rPr lang="en-GB" smtClean="0"/>
              <a:t>19/06/2019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79394B-6E3C-45A2-9099-A5341DC655E4}" type="slidenum">
              <a:rPr lang="en-GB" smtClean="0"/>
              <a:t>‹#›</a:t>
            </a:fld>
            <a:endParaRPr lang="en-GB" dirty="0"/>
          </a:p>
        </p:txBody>
      </p:sp>
    </p:spTree>
    <p:extLst>
      <p:ext uri="{BB962C8B-B14F-4D97-AF65-F5344CB8AC3E}">
        <p14:creationId xmlns:p14="http://schemas.microsoft.com/office/powerpoint/2010/main" val="9353983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928B2-9241-4D04-AE15-10BB5FC08BFB}" type="datetimeFigureOut">
              <a:rPr lang="en-GB" smtClean="0"/>
              <a:t>19/06/2019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79394B-6E3C-45A2-9099-A5341DC655E4}" type="slidenum">
              <a:rPr lang="en-GB" smtClean="0"/>
              <a:t>‹#›</a:t>
            </a:fld>
            <a:endParaRPr lang="en-GB" dirty="0"/>
          </a:p>
        </p:txBody>
      </p:sp>
    </p:spTree>
    <p:extLst>
      <p:ext uri="{BB962C8B-B14F-4D97-AF65-F5344CB8AC3E}">
        <p14:creationId xmlns:p14="http://schemas.microsoft.com/office/powerpoint/2010/main" val="59749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928B2-9241-4D04-AE15-10BB5FC08BFB}" type="datetimeFigureOut">
              <a:rPr lang="en-GB" smtClean="0"/>
              <a:t>19/06/2019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79394B-6E3C-45A2-9099-A5341DC655E4}" type="slidenum">
              <a:rPr lang="en-GB" smtClean="0"/>
              <a:t>‹#›</a:t>
            </a:fld>
            <a:endParaRPr lang="en-GB" dirty="0"/>
          </a:p>
        </p:txBody>
      </p:sp>
    </p:spTree>
    <p:extLst>
      <p:ext uri="{BB962C8B-B14F-4D97-AF65-F5344CB8AC3E}">
        <p14:creationId xmlns:p14="http://schemas.microsoft.com/office/powerpoint/2010/main" val="971418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8194766" y="332656"/>
            <a:ext cx="3352800" cy="1440160"/>
          </a:xfrm>
          <a:prstGeom prst="rect">
            <a:avLst/>
          </a:prstGeom>
        </p:spPr>
        <p:txBody>
          <a:bodyPr anchor="ctr">
            <a:noAutofit/>
          </a:bodyPr>
          <a:lstStyle>
            <a:lvl1pPr algn="l">
              <a:defRPr sz="4400" b="0" baseline="0">
                <a:solidFill>
                  <a:schemeClr val="tx1">
                    <a:lumMod val="75000"/>
                    <a:lumOff val="25000"/>
                  </a:schemeClr>
                </a:solidFill>
                <a:latin typeface="+mj-lt"/>
                <a:ea typeface="+mj-ea"/>
                <a:cs typeface="Arial" pitchFamily="34" charset="0"/>
              </a:defRPr>
            </a:lvl1pPr>
          </a:lstStyle>
          <a:p>
            <a:r>
              <a:rPr lang="en-US" altLang="ko-KR" dirty="0"/>
              <a:t>IMAGES &amp; CONTENTS</a:t>
            </a:r>
            <a:endParaRPr lang="ko-KR" altLang="en-US" dirty="0"/>
          </a:p>
        </p:txBody>
      </p:sp>
      <p:sp>
        <p:nvSpPr>
          <p:cNvPr id="5" name="Picture Placeholder 2"/>
          <p:cNvSpPr>
            <a:spLocks noGrp="1"/>
          </p:cNvSpPr>
          <p:nvPr>
            <p:ph type="pic" idx="13" hasCustomPrompt="1"/>
          </p:nvPr>
        </p:nvSpPr>
        <p:spPr>
          <a:xfrm>
            <a:off x="0" y="346710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0" y="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8025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95128"/>
            <a:ext cx="8577892" cy="859993"/>
          </a:xfrm>
        </p:spPr>
        <p:txBody>
          <a:bodyPr>
            <a:normAutofit/>
          </a:bodyPr>
          <a:lstStyle>
            <a:lvl1pPr>
              <a:defRPr sz="3600" b="1">
                <a:solidFill>
                  <a:schemeClr val="tx1">
                    <a:lumMod val="75000"/>
                    <a:lumOff val="25000"/>
                  </a:schemeClr>
                </a:solidFill>
                <a:latin typeface="Gill Sans MT" panose="020B0502020104020203"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838200" y="1323191"/>
            <a:ext cx="10515600" cy="4837445"/>
          </a:xfrm>
        </p:spPr>
        <p:txBody>
          <a:bodyPr>
            <a:normAutofit/>
          </a:bodyPr>
          <a:lstStyle>
            <a:lvl1pPr>
              <a:defRPr sz="2800">
                <a:solidFill>
                  <a:schemeClr val="tx1">
                    <a:lumMod val="75000"/>
                    <a:lumOff val="25000"/>
                  </a:schemeClr>
                </a:solidFill>
                <a:latin typeface="Gill Sans MT" panose="020B0502020104020203" pitchFamily="34" charset="0"/>
              </a:defRPr>
            </a:lvl1pPr>
            <a:lvl2pPr>
              <a:defRPr sz="2800">
                <a:solidFill>
                  <a:schemeClr val="tx1">
                    <a:lumMod val="75000"/>
                    <a:lumOff val="25000"/>
                  </a:schemeClr>
                </a:solidFill>
                <a:latin typeface="Gill Sans MT" panose="020B0502020104020203" pitchFamily="34" charset="0"/>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ED2928B2-9241-4D04-AE15-10BB5FC08BFB}" type="datetimeFigureOut">
              <a:rPr lang="en-GB" smtClean="0"/>
              <a:t>19/06/2019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79394B-6E3C-45A2-9099-A5341DC655E4}"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16092" y="365125"/>
            <a:ext cx="2499050" cy="720000"/>
          </a:xfrm>
          <a:prstGeom prst="rect">
            <a:avLst/>
          </a:prstGeom>
          <a:solidFill>
            <a:srgbClr val="FFFFFF"/>
          </a:solidFill>
          <a:ln>
            <a:noFill/>
          </a:ln>
        </p:spPr>
      </p:pic>
    </p:spTree>
    <p:extLst>
      <p:ext uri="{BB962C8B-B14F-4D97-AF65-F5344CB8AC3E}">
        <p14:creationId xmlns:p14="http://schemas.microsoft.com/office/powerpoint/2010/main" val="40676923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876841"/>
          </a:xfrm>
        </p:spPr>
        <p:txBody>
          <a:bodyPr anchor="b">
            <a:normAutofit/>
          </a:bodyPr>
          <a:lstStyle>
            <a:lvl1pPr algn="ctr">
              <a:defRPr sz="4800" b="1">
                <a:solidFill>
                  <a:srgbClr val="0070C0"/>
                </a:solidFill>
                <a:latin typeface="Gill Sans MT" panose="020B0502020104020203"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928B2-9241-4D04-AE15-10BB5FC08BFB}" type="datetimeFigureOut">
              <a:rPr lang="en-GB" smtClean="0"/>
              <a:t>19/06/2019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79394B-6E3C-45A2-9099-A5341DC655E4}" type="slidenum">
              <a:rPr lang="en-GB" smtClean="0"/>
              <a:t>‹#›</a:t>
            </a:fld>
            <a:endParaRPr lang="en-GB" dirty="0"/>
          </a:p>
        </p:txBody>
      </p:sp>
    </p:spTree>
    <p:extLst>
      <p:ext uri="{BB962C8B-B14F-4D97-AF65-F5344CB8AC3E}">
        <p14:creationId xmlns:p14="http://schemas.microsoft.com/office/powerpoint/2010/main" val="36721804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2928B2-9241-4D04-AE15-10BB5FC08BFB}" type="datetimeFigureOut">
              <a:rPr lang="en-GB" smtClean="0"/>
              <a:t>19/06/2019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79394B-6E3C-45A2-9099-A5341DC655E4}" type="slidenum">
              <a:rPr lang="en-GB" smtClean="0"/>
              <a:t>‹#›</a:t>
            </a:fld>
            <a:endParaRPr lang="en-GB" dirty="0"/>
          </a:p>
        </p:txBody>
      </p:sp>
    </p:spTree>
    <p:extLst>
      <p:ext uri="{BB962C8B-B14F-4D97-AF65-F5344CB8AC3E}">
        <p14:creationId xmlns:p14="http://schemas.microsoft.com/office/powerpoint/2010/main" val="3048893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2928B2-9241-4D04-AE15-10BB5FC08BFB}" type="datetimeFigureOut">
              <a:rPr lang="en-GB" smtClean="0"/>
              <a:t>19/06/2019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379394B-6E3C-45A2-9099-A5341DC655E4}" type="slidenum">
              <a:rPr lang="en-GB" smtClean="0"/>
              <a:t>‹#›</a:t>
            </a:fld>
            <a:endParaRPr lang="en-GB" dirty="0"/>
          </a:p>
        </p:txBody>
      </p:sp>
    </p:spTree>
    <p:extLst>
      <p:ext uri="{BB962C8B-B14F-4D97-AF65-F5344CB8AC3E}">
        <p14:creationId xmlns:p14="http://schemas.microsoft.com/office/powerpoint/2010/main" val="52420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03003"/>
            <a:ext cx="8445649" cy="844243"/>
          </a:xfrm>
        </p:spPr>
        <p:txBody>
          <a:bodyPr>
            <a:normAutofit/>
          </a:bodyPr>
          <a:lstStyle>
            <a:lvl1pPr>
              <a:defRPr sz="3600" b="1">
                <a:latin typeface="Gill Sans MT" panose="020B0502020104020203" pitchFamily="34"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ED2928B2-9241-4D04-AE15-10BB5FC08BFB}" type="datetimeFigureOut">
              <a:rPr lang="en-GB" smtClean="0"/>
              <a:t>19/06/2019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379394B-6E3C-45A2-9099-A5341DC655E4}" type="slidenum">
              <a:rPr lang="en-GB" smtClean="0"/>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16092" y="365125"/>
            <a:ext cx="2499050" cy="720000"/>
          </a:xfrm>
          <a:prstGeom prst="rect">
            <a:avLst/>
          </a:prstGeom>
          <a:solidFill>
            <a:srgbClr val="FFFFFF"/>
          </a:solidFill>
          <a:ln>
            <a:noFill/>
          </a:ln>
        </p:spPr>
      </p:pic>
    </p:spTree>
    <p:extLst>
      <p:ext uri="{BB962C8B-B14F-4D97-AF65-F5344CB8AC3E}">
        <p14:creationId xmlns:p14="http://schemas.microsoft.com/office/powerpoint/2010/main" val="8203545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928B2-9241-4D04-AE15-10BB5FC08BFB}" type="datetimeFigureOut">
              <a:rPr lang="en-GB" smtClean="0"/>
              <a:t>19/06/2019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379394B-6E3C-45A2-9099-A5341DC655E4}" type="slidenum">
              <a:rPr lang="en-GB" smtClean="0"/>
              <a:t>‹#›</a:t>
            </a:fld>
            <a:endParaRPr lang="en-GB" dirty="0"/>
          </a:p>
        </p:txBody>
      </p:sp>
    </p:spTree>
    <p:extLst>
      <p:ext uri="{BB962C8B-B14F-4D97-AF65-F5344CB8AC3E}">
        <p14:creationId xmlns:p14="http://schemas.microsoft.com/office/powerpoint/2010/main" val="291903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928B2-9241-4D04-AE15-10BB5FC08BFB}" type="datetimeFigureOut">
              <a:rPr lang="en-GB" smtClean="0"/>
              <a:t>19/06/2019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79394B-6E3C-45A2-9099-A5341DC655E4}" type="slidenum">
              <a:rPr lang="en-GB" smtClean="0"/>
              <a:t>‹#›</a:t>
            </a:fld>
            <a:endParaRPr lang="en-GB" dirty="0"/>
          </a:p>
        </p:txBody>
      </p:sp>
    </p:spTree>
    <p:extLst>
      <p:ext uri="{BB962C8B-B14F-4D97-AF65-F5344CB8AC3E}">
        <p14:creationId xmlns:p14="http://schemas.microsoft.com/office/powerpoint/2010/main" val="345776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928B2-9241-4D04-AE15-10BB5FC08BFB}" type="datetimeFigureOut">
              <a:rPr lang="en-GB" smtClean="0"/>
              <a:t>19/06/2019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79394B-6E3C-45A2-9099-A5341DC655E4}" type="slidenum">
              <a:rPr lang="en-GB" smtClean="0"/>
              <a:t>‹#›</a:t>
            </a:fld>
            <a:endParaRPr lang="en-GB" dirty="0"/>
          </a:p>
        </p:txBody>
      </p:sp>
    </p:spTree>
    <p:extLst>
      <p:ext uri="{BB962C8B-B14F-4D97-AF65-F5344CB8AC3E}">
        <p14:creationId xmlns:p14="http://schemas.microsoft.com/office/powerpoint/2010/main" val="135527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28B2-9241-4D04-AE15-10BB5FC08BFB}" type="datetimeFigureOut">
              <a:rPr lang="en-GB" smtClean="0"/>
              <a:t>19/06/2019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9394B-6E3C-45A2-9099-A5341DC655E4}" type="slidenum">
              <a:rPr lang="en-GB" smtClean="0"/>
              <a:t>‹#›</a:t>
            </a:fld>
            <a:endParaRPr lang="en-GB" dirty="0"/>
          </a:p>
        </p:txBody>
      </p:sp>
    </p:spTree>
    <p:extLst>
      <p:ext uri="{BB962C8B-B14F-4D97-AF65-F5344CB8AC3E}">
        <p14:creationId xmlns:p14="http://schemas.microsoft.com/office/powerpoint/2010/main" val="3513655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rveisfep.udg.edu/formularis/view.php?id=7422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bongjlee@snu.ac.kr" TargetMode="External"/><Relationship Id="rId7" Type="http://schemas.openxmlformats.org/officeDocument/2006/relationships/hyperlink" Target="mailto:S.Andresen@em.uni-frankfurt.de" TargetMode="External"/><Relationship Id="rId2" Type="http://schemas.openxmlformats.org/officeDocument/2006/relationships/hyperlink" Target="mailto:asher@haruv.org.il" TargetMode="External"/><Relationship Id="rId1" Type="http://schemas.openxmlformats.org/officeDocument/2006/relationships/slideLayout" Target="../slideLayouts/slideLayout1.xml"/><Relationship Id="rId6" Type="http://schemas.openxmlformats.org/officeDocument/2006/relationships/hyperlink" Target="mailto:jonathan.bradshaw@york.ac.uk" TargetMode="External"/><Relationship Id="rId5" Type="http://schemas.openxmlformats.org/officeDocument/2006/relationships/hyperlink" Target="mailto:gwyther.rees@york.ac.uk" TargetMode="External"/><Relationship Id="rId4" Type="http://schemas.openxmlformats.org/officeDocument/2006/relationships/hyperlink" Target="mailto:ferran.casas@udg.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6908" y="2891481"/>
            <a:ext cx="9358184" cy="3435178"/>
          </a:xfrm>
        </p:spPr>
        <p:txBody>
          <a:bodyPr>
            <a:noAutofit/>
          </a:bodyPr>
          <a:lstStyle/>
          <a:p>
            <a:pPr>
              <a:lnSpc>
                <a:spcPct val="100000"/>
              </a:lnSpc>
              <a:spcAft>
                <a:spcPts val="2400"/>
              </a:spcAft>
            </a:pPr>
            <a:r>
              <a:rPr lang="en-GB" sz="4800" b="1" dirty="0" smtClean="0">
                <a:effectLst>
                  <a:outerShdw blurRad="38100" dist="38100" dir="2700000" algn="tl">
                    <a:srgbClr val="000000">
                      <a:alpha val="43137"/>
                    </a:srgbClr>
                  </a:outerShdw>
                </a:effectLst>
                <a:latin typeface="Gill Sans MT" panose="020B0502020104020203" pitchFamily="34" charset="0"/>
              </a:rPr>
              <a:t/>
            </a:r>
            <a:br>
              <a:rPr lang="en-GB" sz="4800" b="1" dirty="0" smtClean="0">
                <a:effectLst>
                  <a:outerShdw blurRad="38100" dist="38100" dir="2700000" algn="tl">
                    <a:srgbClr val="000000">
                      <a:alpha val="43137"/>
                    </a:srgbClr>
                  </a:outerShdw>
                </a:effectLst>
                <a:latin typeface="Gill Sans MT" panose="020B0502020104020203" pitchFamily="34" charset="0"/>
              </a:rPr>
            </a:br>
            <a:r>
              <a:rPr lang="en-GB" sz="4800" b="1" dirty="0">
                <a:effectLst>
                  <a:outerShdw blurRad="38100" dist="38100" dir="2700000" algn="tl">
                    <a:srgbClr val="000000">
                      <a:alpha val="43137"/>
                    </a:srgbClr>
                  </a:outerShdw>
                </a:effectLst>
                <a:latin typeface="Gill Sans MT" panose="020B0502020104020203" pitchFamily="34" charset="0"/>
              </a:rPr>
              <a:t/>
            </a:r>
            <a:br>
              <a:rPr lang="en-GB" sz="4800" b="1" dirty="0">
                <a:effectLst>
                  <a:outerShdw blurRad="38100" dist="38100" dir="2700000" algn="tl">
                    <a:srgbClr val="000000">
                      <a:alpha val="43137"/>
                    </a:srgbClr>
                  </a:outerShdw>
                </a:effectLst>
                <a:latin typeface="Gill Sans MT" panose="020B0502020104020203" pitchFamily="34" charset="0"/>
              </a:rPr>
            </a:br>
            <a:r>
              <a:rPr lang="en-GB" sz="5400" b="1" dirty="0">
                <a:solidFill>
                  <a:srgbClr val="002060"/>
                </a:solidFill>
                <a:effectLst>
                  <a:outerShdw blurRad="38100" dist="38100" dir="2700000" algn="tl">
                    <a:srgbClr val="000000">
                      <a:alpha val="43137"/>
                    </a:srgbClr>
                  </a:outerShdw>
                </a:effectLst>
                <a:latin typeface="Gill Sans MT" panose="020B0502020104020203" pitchFamily="34" charset="0"/>
              </a:rPr>
              <a:t>Children’s </a:t>
            </a:r>
            <a:r>
              <a:rPr lang="en-GB" sz="5400" b="1" dirty="0" smtClean="0">
                <a:solidFill>
                  <a:srgbClr val="002060"/>
                </a:solidFill>
                <a:effectLst>
                  <a:outerShdw blurRad="38100" dist="38100" dir="2700000" algn="tl">
                    <a:srgbClr val="000000">
                      <a:alpha val="43137"/>
                    </a:srgbClr>
                  </a:outerShdw>
                </a:effectLst>
                <a:latin typeface="Gill Sans MT" panose="020B0502020104020203" pitchFamily="34" charset="0"/>
              </a:rPr>
              <a:t>Worlds</a:t>
            </a:r>
            <a:r>
              <a:rPr lang="en-GB" sz="5400" b="1" dirty="0">
                <a:solidFill>
                  <a:srgbClr val="0070C0"/>
                </a:solidFill>
                <a:effectLst>
                  <a:outerShdw blurRad="38100" dist="38100" dir="2700000" algn="tl">
                    <a:srgbClr val="000000">
                      <a:alpha val="43137"/>
                    </a:srgbClr>
                  </a:outerShdw>
                </a:effectLst>
                <a:latin typeface="Gill Sans MT" panose="020B0502020104020203" pitchFamily="34" charset="0"/>
              </a:rPr>
              <a:t/>
            </a:r>
            <a:br>
              <a:rPr lang="en-GB" sz="5400" b="1" dirty="0">
                <a:solidFill>
                  <a:srgbClr val="0070C0"/>
                </a:solidFill>
                <a:effectLst>
                  <a:outerShdw blurRad="38100" dist="38100" dir="2700000" algn="tl">
                    <a:srgbClr val="000000">
                      <a:alpha val="43137"/>
                    </a:srgbClr>
                  </a:outerShdw>
                </a:effectLst>
                <a:latin typeface="Gill Sans MT" panose="020B0502020104020203" pitchFamily="34" charset="0"/>
              </a:rPr>
            </a:br>
            <a:r>
              <a:rPr lang="en-GB" sz="4400" b="1" dirty="0">
                <a:solidFill>
                  <a:srgbClr val="0070C0"/>
                </a:solidFill>
                <a:effectLst>
                  <a:outerShdw blurRad="38100" dist="38100" dir="2700000" algn="tl">
                    <a:srgbClr val="000000">
                      <a:alpha val="43137"/>
                    </a:srgbClr>
                  </a:outerShdw>
                </a:effectLst>
                <a:latin typeface="Gill Sans MT" panose="020B0502020104020203" pitchFamily="34" charset="0"/>
              </a:rPr>
              <a:t>The International Survey of Children’s </a:t>
            </a:r>
            <a:r>
              <a:rPr lang="en-GB" sz="4400" b="1" dirty="0" smtClean="0">
                <a:solidFill>
                  <a:srgbClr val="0070C0"/>
                </a:solidFill>
                <a:effectLst>
                  <a:outerShdw blurRad="38100" dist="38100" dir="2700000" algn="tl">
                    <a:srgbClr val="000000">
                      <a:alpha val="43137"/>
                    </a:srgbClr>
                  </a:outerShdw>
                </a:effectLst>
                <a:latin typeface="Gill Sans MT" panose="020B0502020104020203" pitchFamily="34" charset="0"/>
              </a:rPr>
              <a:t>Well-Being</a:t>
            </a:r>
            <a:br>
              <a:rPr lang="en-GB" sz="4400" b="1" dirty="0" smtClean="0">
                <a:solidFill>
                  <a:srgbClr val="0070C0"/>
                </a:solidFill>
                <a:effectLst>
                  <a:outerShdw blurRad="38100" dist="38100" dir="2700000" algn="tl">
                    <a:srgbClr val="000000">
                      <a:alpha val="43137"/>
                    </a:srgbClr>
                  </a:outerShdw>
                </a:effectLst>
                <a:latin typeface="Gill Sans MT" panose="020B0502020104020203" pitchFamily="34" charset="0"/>
              </a:rPr>
            </a:br>
            <a:r>
              <a:rPr lang="en-US" sz="4400" b="1" dirty="0">
                <a:solidFill>
                  <a:schemeClr val="bg1">
                    <a:lumMod val="65000"/>
                  </a:schemeClr>
                </a:solidFill>
                <a:effectLst>
                  <a:outerShdw blurRad="38100" dist="38100" dir="2700000" algn="tl">
                    <a:srgbClr val="000000">
                      <a:alpha val="43137"/>
                    </a:srgbClr>
                  </a:outerShdw>
                </a:effectLst>
                <a:latin typeface="Gill Sans MT" panose="020B0502020104020203" pitchFamily="34" charset="0"/>
              </a:rPr>
              <a:t>The Project </a:t>
            </a:r>
            <a:r>
              <a:rPr lang="en-US" sz="4400" b="1" dirty="0" smtClean="0">
                <a:solidFill>
                  <a:schemeClr val="bg1">
                    <a:lumMod val="65000"/>
                  </a:schemeClr>
                </a:solidFill>
                <a:effectLst>
                  <a:outerShdw blurRad="38100" dist="38100" dir="2700000" algn="tl">
                    <a:srgbClr val="000000">
                      <a:alpha val="43137"/>
                    </a:srgbClr>
                  </a:outerShdw>
                </a:effectLst>
                <a:latin typeface="Gill Sans MT" panose="020B0502020104020203" pitchFamily="34" charset="0"/>
              </a:rPr>
              <a:t>Status</a:t>
            </a:r>
            <a:br>
              <a:rPr lang="en-US" sz="4400" b="1" dirty="0" smtClean="0">
                <a:solidFill>
                  <a:schemeClr val="bg1">
                    <a:lumMod val="65000"/>
                  </a:schemeClr>
                </a:solidFill>
                <a:effectLst>
                  <a:outerShdw blurRad="38100" dist="38100" dir="2700000" algn="tl">
                    <a:srgbClr val="000000">
                      <a:alpha val="43137"/>
                    </a:srgbClr>
                  </a:outerShdw>
                </a:effectLst>
                <a:latin typeface="Gill Sans MT" panose="020B0502020104020203" pitchFamily="34" charset="0"/>
              </a:rPr>
            </a:br>
            <a:r>
              <a:rPr lang="en-US" sz="4400" b="1" dirty="0" smtClean="0">
                <a:solidFill>
                  <a:schemeClr val="bg1">
                    <a:lumMod val="65000"/>
                  </a:schemeClr>
                </a:solidFill>
                <a:effectLst>
                  <a:outerShdw blurRad="38100" dist="38100" dir="2700000" algn="tl">
                    <a:srgbClr val="000000">
                      <a:alpha val="43137"/>
                    </a:srgbClr>
                  </a:outerShdw>
                </a:effectLst>
                <a:latin typeface="Gill Sans MT" panose="020B0502020104020203" pitchFamily="34" charset="0"/>
              </a:rPr>
              <a:t>June 2019</a:t>
            </a:r>
            <a:r>
              <a:rPr lang="en-GB" sz="4400" b="1" dirty="0">
                <a:solidFill>
                  <a:srgbClr val="0070C0"/>
                </a:solidFill>
                <a:effectLst>
                  <a:outerShdw blurRad="38100" dist="38100" dir="2700000" algn="tl">
                    <a:srgbClr val="000000">
                      <a:alpha val="43137"/>
                    </a:srgbClr>
                  </a:outerShdw>
                </a:effectLst>
                <a:latin typeface="Gill Sans MT" panose="020B0502020104020203" pitchFamily="34" charset="0"/>
              </a:rPr>
              <a:t/>
            </a:r>
            <a:br>
              <a:rPr lang="en-GB" sz="4400" b="1" dirty="0">
                <a:solidFill>
                  <a:srgbClr val="0070C0"/>
                </a:solidFill>
                <a:effectLst>
                  <a:outerShdw blurRad="38100" dist="38100" dir="2700000" algn="tl">
                    <a:srgbClr val="000000">
                      <a:alpha val="43137"/>
                    </a:srgbClr>
                  </a:outerShdw>
                </a:effectLst>
                <a:latin typeface="Gill Sans MT" panose="020B0502020104020203" pitchFamily="34" charset="0"/>
              </a:rPr>
            </a:br>
            <a:endParaRPr lang="en-GB" sz="4400" b="1" dirty="0">
              <a:solidFill>
                <a:srgbClr val="0070C0"/>
              </a:solidFill>
              <a:effectLst>
                <a:outerShdw blurRad="38100" dist="38100" dir="2700000" algn="tl">
                  <a:srgbClr val="000000">
                    <a:alpha val="43137"/>
                  </a:srgbClr>
                </a:outerShdw>
              </a:effectLst>
              <a:latin typeface="Gill Sans MT" panose="020B0502020104020203"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80519" y="552578"/>
            <a:ext cx="4050214" cy="1498644"/>
          </a:xfrm>
          <a:prstGeom prst="rect">
            <a:avLst/>
          </a:prstGeom>
          <a:solidFill>
            <a:srgbClr val="FFFFFF"/>
          </a:solidFill>
          <a:ln>
            <a:noFill/>
          </a:ln>
        </p:spPr>
      </p:pic>
      <p:pic>
        <p:nvPicPr>
          <p:cNvPr id="5" name="Grafik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2564" y="552578"/>
            <a:ext cx="2800171" cy="1228095"/>
          </a:xfrm>
          <a:prstGeom prst="rect">
            <a:avLst/>
          </a:prstGeom>
          <a:noFill/>
          <a:ln>
            <a:noFill/>
          </a:ln>
        </p:spPr>
      </p:pic>
    </p:spTree>
    <p:extLst>
      <p:ext uri="{BB962C8B-B14F-4D97-AF65-F5344CB8AC3E}">
        <p14:creationId xmlns:p14="http://schemas.microsoft.com/office/powerpoint/2010/main" val="2866613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של תמונה 4"/>
          <p:cNvGraphicFramePr>
            <a:graphicFrameLocks noGrp="1"/>
          </p:cNvGraphicFramePr>
          <p:nvPr>
            <p:ph type="pic" idx="14"/>
            <p:extLst>
              <p:ext uri="{D42A27DB-BD31-4B8C-83A1-F6EECF244321}">
                <p14:modId xmlns:p14="http://schemas.microsoft.com/office/powerpoint/2010/main" val="1963118914"/>
              </p:ext>
            </p:extLst>
          </p:nvPr>
        </p:nvGraphicFramePr>
        <p:xfrm>
          <a:off x="247131" y="3449392"/>
          <a:ext cx="3600000" cy="4257675"/>
        </p:xfrm>
        <a:graphic>
          <a:graphicData uri="http://schemas.openxmlformats.org/drawingml/2006/table">
            <a:tbl>
              <a:tblPr>
                <a:tableStyleId>{93296810-A885-4BE3-A3E7-6D5BEEA58F35}</a:tableStyleId>
              </a:tblPr>
              <a:tblGrid>
                <a:gridCol w="1925582"/>
                <a:gridCol w="1674418"/>
              </a:tblGrid>
              <a:tr h="200025">
                <a:tc>
                  <a:txBody>
                    <a:bodyPr/>
                    <a:lstStyle/>
                    <a:p>
                      <a:pPr algn="l" fontAlgn="t"/>
                      <a:r>
                        <a:rPr lang="en-GB" sz="1800" u="none" strike="noStrike" dirty="0" smtClean="0">
                          <a:solidFill>
                            <a:schemeClr val="tx1"/>
                          </a:solidFill>
                          <a:effectLst/>
                          <a:latin typeface="+mn-lt"/>
                        </a:rPr>
                        <a:t>1 Argentina</a:t>
                      </a:r>
                      <a:endParaRPr lang="en-GB" sz="1800" b="0" i="0" u="none" strike="noStrike" dirty="0">
                        <a:solidFill>
                          <a:schemeClr val="tx1"/>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u="none" strike="noStrike" dirty="0" smtClean="0">
                          <a:solidFill>
                            <a:schemeClr val="tx1"/>
                          </a:solidFill>
                          <a:effectLst/>
                          <a:latin typeface="+mn-lt"/>
                        </a:rPr>
                        <a:t>12 Portugal</a:t>
                      </a:r>
                      <a:endParaRPr lang="en-GB" sz="1800" b="0" i="0" u="none" strike="noStrike" dirty="0" smtClean="0">
                        <a:solidFill>
                          <a:schemeClr val="tx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0025">
                <a:tc>
                  <a:txBody>
                    <a:bodyPr/>
                    <a:lstStyle/>
                    <a:p>
                      <a:pPr algn="l" fontAlgn="b"/>
                      <a:r>
                        <a:rPr lang="en-GB" sz="1800" u="none" strike="noStrike" dirty="0" smtClean="0">
                          <a:solidFill>
                            <a:schemeClr val="tx1"/>
                          </a:solidFill>
                          <a:effectLst/>
                          <a:latin typeface="+mn-lt"/>
                        </a:rPr>
                        <a:t>2 Brazil</a:t>
                      </a:r>
                      <a:endParaRPr lang="en-GB" sz="1800" b="0" i="0" u="none" strike="noStrike" dirty="0">
                        <a:solidFill>
                          <a:schemeClr val="tx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800" u="none" strike="noStrike" dirty="0" smtClean="0">
                          <a:solidFill>
                            <a:schemeClr val="tx1"/>
                          </a:solidFill>
                          <a:effectLst/>
                          <a:latin typeface="+mn-lt"/>
                        </a:rPr>
                        <a:t>13 Romania</a:t>
                      </a:r>
                      <a:endParaRPr lang="en-GB" sz="1800" b="0" i="0" u="none" strike="noStrike" dirty="0">
                        <a:solidFill>
                          <a:schemeClr val="tx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a:txBody>
                    <a:bodyPr/>
                    <a:lstStyle/>
                    <a:p>
                      <a:pPr algn="l" fontAlgn="b"/>
                      <a:r>
                        <a:rPr lang="en-GB" sz="1800" u="none" strike="noStrike" dirty="0" smtClean="0">
                          <a:solidFill>
                            <a:schemeClr val="tx1"/>
                          </a:solidFill>
                          <a:effectLst/>
                          <a:latin typeface="+mn-lt"/>
                        </a:rPr>
                        <a:t>3 </a:t>
                      </a:r>
                      <a:r>
                        <a:rPr lang="en-GB" sz="1800" u="none" strike="noStrike" dirty="0" smtClean="0">
                          <a:solidFill>
                            <a:srgbClr val="C00000"/>
                          </a:solidFill>
                          <a:effectLst/>
                          <a:latin typeface="+mn-lt"/>
                        </a:rPr>
                        <a:t>Chile</a:t>
                      </a:r>
                      <a:endParaRPr lang="en-GB" sz="1800" b="0" i="0" u="none" strike="noStrike" dirty="0">
                        <a:solidFill>
                          <a:srgbClr val="C0000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1800" u="none" strike="noStrike" dirty="0" smtClean="0">
                          <a:solidFill>
                            <a:schemeClr val="tx1"/>
                          </a:solidFill>
                          <a:effectLst/>
                          <a:latin typeface="+mn-lt"/>
                        </a:rPr>
                        <a:t>14 Russia</a:t>
                      </a:r>
                      <a:endParaRPr lang="en-GB" sz="1800" b="0" i="0" u="none" strike="noStrike" dirty="0">
                        <a:solidFill>
                          <a:schemeClr val="tx1"/>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a:txBody>
                    <a:bodyPr/>
                    <a:lstStyle/>
                    <a:p>
                      <a:pPr algn="l" fontAlgn="t"/>
                      <a:r>
                        <a:rPr lang="en-GB" sz="1800" u="none" strike="noStrike" dirty="0" smtClean="0">
                          <a:solidFill>
                            <a:schemeClr val="tx1"/>
                          </a:solidFill>
                          <a:effectLst/>
                          <a:latin typeface="+mn-lt"/>
                        </a:rPr>
                        <a:t>5 Croatia</a:t>
                      </a:r>
                      <a:endParaRPr lang="en-GB" sz="1800" b="0" i="0" u="none" strike="noStrike" dirty="0">
                        <a:solidFill>
                          <a:schemeClr val="tx1"/>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800" u="none" strike="noStrike" dirty="0" smtClean="0">
                          <a:solidFill>
                            <a:schemeClr val="tx1"/>
                          </a:solidFill>
                          <a:effectLst/>
                          <a:latin typeface="+mn-lt"/>
                        </a:rPr>
                        <a:t>15 Spain</a:t>
                      </a:r>
                      <a:endParaRPr lang="en-GB" sz="1800" b="0" i="0" u="none" strike="noStrike" dirty="0">
                        <a:solidFill>
                          <a:schemeClr val="tx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0025">
                <a:tc>
                  <a:txBody>
                    <a:bodyPr/>
                    <a:lstStyle/>
                    <a:p>
                      <a:pPr algn="l" fontAlgn="b"/>
                      <a:r>
                        <a:rPr lang="en-GB" sz="1800" u="none" strike="noStrike" dirty="0" smtClean="0">
                          <a:solidFill>
                            <a:schemeClr val="tx1"/>
                          </a:solidFill>
                          <a:effectLst/>
                          <a:latin typeface="+mn-lt"/>
                        </a:rPr>
                        <a:t>6 </a:t>
                      </a:r>
                      <a:r>
                        <a:rPr lang="en-GB" sz="1800" u="none" strike="noStrike" dirty="0" smtClean="0">
                          <a:solidFill>
                            <a:srgbClr val="C00000"/>
                          </a:solidFill>
                          <a:effectLst/>
                          <a:latin typeface="+mn-lt"/>
                        </a:rPr>
                        <a:t>Finland</a:t>
                      </a:r>
                      <a:endParaRPr lang="en-GB" sz="1800" b="0" i="0" u="none" strike="noStrike" dirty="0">
                        <a:solidFill>
                          <a:srgbClr val="C0000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1800" u="none" strike="noStrike" dirty="0" smtClean="0">
                          <a:solidFill>
                            <a:schemeClr val="tx1"/>
                          </a:solidFill>
                          <a:effectLst/>
                          <a:latin typeface="+mn-lt"/>
                        </a:rPr>
                        <a:t>16 Switzerland</a:t>
                      </a:r>
                      <a:endParaRPr lang="en-GB" sz="1800" b="0" i="0" u="none" strike="noStrike" dirty="0">
                        <a:solidFill>
                          <a:schemeClr val="tx1"/>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0025">
                <a:tc>
                  <a:txBody>
                    <a:bodyPr/>
                    <a:lstStyle/>
                    <a:p>
                      <a:pPr algn="l" fontAlgn="t"/>
                      <a:r>
                        <a:rPr lang="en-GB" sz="1800" u="none" strike="noStrike" dirty="0" smtClean="0">
                          <a:solidFill>
                            <a:schemeClr val="tx1"/>
                          </a:solidFill>
                          <a:effectLst/>
                          <a:latin typeface="+mn-lt"/>
                        </a:rPr>
                        <a:t>7 Hong Kong</a:t>
                      </a:r>
                      <a:r>
                        <a:rPr lang="en-GB" sz="1800" u="none" strike="noStrike" baseline="0" dirty="0" smtClean="0">
                          <a:solidFill>
                            <a:schemeClr val="tx1"/>
                          </a:solidFill>
                          <a:effectLst/>
                          <a:latin typeface="+mn-lt"/>
                        </a:rPr>
                        <a:t> S.A.R </a:t>
                      </a:r>
                      <a:endParaRPr lang="en-GB" sz="1800" b="0" i="0" u="none" strike="noStrike" dirty="0">
                        <a:solidFill>
                          <a:schemeClr val="tx1"/>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1800" b="0" i="0" u="none" strike="noStrike" dirty="0" smtClean="0">
                          <a:solidFill>
                            <a:schemeClr val="tx1"/>
                          </a:solidFill>
                          <a:effectLst/>
                          <a:latin typeface="+mn-lt"/>
                        </a:rPr>
                        <a:t>17 Turkey</a:t>
                      </a:r>
                      <a:endParaRPr lang="en-GB" sz="1800" b="0" i="0" u="none" strike="noStrike" dirty="0">
                        <a:solidFill>
                          <a:schemeClr val="tx1"/>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0025">
                <a:tc>
                  <a:txBody>
                    <a:bodyPr/>
                    <a:lstStyle/>
                    <a:p>
                      <a:pPr algn="l" fontAlgn="t"/>
                      <a:r>
                        <a:rPr lang="en-GB" sz="1800" b="0" i="0" u="none" strike="noStrike" dirty="0" smtClean="0">
                          <a:solidFill>
                            <a:schemeClr val="tx1"/>
                          </a:solidFill>
                          <a:effectLst/>
                          <a:latin typeface="+mn-lt"/>
                        </a:rPr>
                        <a:t>China</a:t>
                      </a:r>
                      <a:endParaRPr lang="en-GB" sz="1800" b="0" i="0" u="none" strike="noStrike" dirty="0">
                        <a:solidFill>
                          <a:schemeClr val="tx1"/>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800" u="none" strike="noStrike" dirty="0" smtClean="0">
                          <a:solidFill>
                            <a:schemeClr val="tx1"/>
                          </a:solidFill>
                          <a:effectLst/>
                          <a:latin typeface="+mn-lt"/>
                        </a:rPr>
                        <a:t>18 England</a:t>
                      </a:r>
                      <a:endParaRPr lang="en-GB" sz="1800" b="0" i="0" u="none" strike="noStrike" dirty="0">
                        <a:solidFill>
                          <a:schemeClr val="tx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0025">
                <a:tc>
                  <a:txBody>
                    <a:bodyPr/>
                    <a:lstStyle/>
                    <a:p>
                      <a:pPr algn="l" fontAlgn="t"/>
                      <a:r>
                        <a:rPr lang="en-GB" sz="1800" u="none" strike="noStrike" dirty="0" smtClean="0">
                          <a:solidFill>
                            <a:schemeClr val="tx1"/>
                          </a:solidFill>
                          <a:effectLst/>
                          <a:latin typeface="+mn-lt"/>
                        </a:rPr>
                        <a:t>8 Hungary</a:t>
                      </a:r>
                      <a:endParaRPr lang="en-GB" sz="1800" b="0" i="0" u="none" strike="noStrike" dirty="0">
                        <a:solidFill>
                          <a:schemeClr val="tx1"/>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u="none" strike="noStrike" dirty="0" smtClean="0">
                          <a:solidFill>
                            <a:schemeClr val="tx1"/>
                          </a:solidFill>
                          <a:effectLst/>
                          <a:latin typeface="+mn-lt"/>
                        </a:rPr>
                        <a:t>19 USA</a:t>
                      </a:r>
                      <a:endParaRPr lang="en-GB" sz="1800" b="0" i="0" u="none" strike="noStrike" dirty="0" smtClean="0">
                        <a:solidFill>
                          <a:schemeClr val="tx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0025">
                <a:tc>
                  <a:txBody>
                    <a:bodyPr/>
                    <a:lstStyle/>
                    <a:p>
                      <a:pPr algn="l" fontAlgn="t"/>
                      <a:r>
                        <a:rPr lang="en-GB" sz="1800" u="none" strike="noStrike" dirty="0" smtClean="0">
                          <a:solidFill>
                            <a:schemeClr val="tx1"/>
                          </a:solidFill>
                          <a:effectLst/>
                          <a:latin typeface="+mn-lt"/>
                        </a:rPr>
                        <a:t>9 Ireland</a:t>
                      </a:r>
                      <a:endParaRPr lang="en-GB" sz="1800" b="0" i="0" u="none" strike="noStrike" dirty="0">
                        <a:solidFill>
                          <a:schemeClr val="tx1"/>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800" b="0" i="0" u="none" strike="noStrike" dirty="0">
                        <a:solidFill>
                          <a:schemeClr val="tx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0025">
                <a:tc>
                  <a:txBody>
                    <a:bodyPr/>
                    <a:lstStyle/>
                    <a:p>
                      <a:pPr algn="l" fontAlgn="b"/>
                      <a:r>
                        <a:rPr lang="en-GB" sz="1800" u="none" strike="noStrike" baseline="0" dirty="0" smtClean="0">
                          <a:solidFill>
                            <a:schemeClr val="tx1"/>
                          </a:solidFill>
                          <a:effectLst/>
                          <a:latin typeface="+mn-lt"/>
                        </a:rPr>
                        <a:t>10 </a:t>
                      </a:r>
                      <a:r>
                        <a:rPr lang="en-GB" sz="1800" u="none" strike="noStrike" dirty="0" smtClean="0">
                          <a:solidFill>
                            <a:schemeClr val="tx1"/>
                          </a:solidFill>
                          <a:effectLst/>
                          <a:latin typeface="+mn-lt"/>
                        </a:rPr>
                        <a:t>Italy</a:t>
                      </a:r>
                      <a:endParaRPr lang="en-GB" sz="1800" b="0" i="0" u="none" strike="noStrike" dirty="0">
                        <a:solidFill>
                          <a:schemeClr val="tx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e-IL" dirty="0"/>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0025">
                <a:tc>
                  <a:txBody>
                    <a:bodyPr/>
                    <a:lstStyle/>
                    <a:p>
                      <a:pPr algn="l" fontAlgn="t"/>
                      <a:r>
                        <a:rPr lang="en-GB" sz="1800" u="none" strike="noStrike" dirty="0" smtClean="0">
                          <a:solidFill>
                            <a:schemeClr val="tx1"/>
                          </a:solidFill>
                          <a:effectLst/>
                          <a:latin typeface="+mn-lt"/>
                        </a:rPr>
                        <a:t>11 Ivory </a:t>
                      </a:r>
                      <a:r>
                        <a:rPr lang="en-GB" sz="1800" u="none" strike="noStrike" dirty="0">
                          <a:solidFill>
                            <a:schemeClr val="tx1"/>
                          </a:solidFill>
                          <a:effectLst/>
                          <a:latin typeface="+mn-lt"/>
                        </a:rPr>
                        <a:t>Coast</a:t>
                      </a:r>
                      <a:endParaRPr lang="en-GB" sz="1800" b="0" i="0" u="none" strike="noStrike" dirty="0">
                        <a:solidFill>
                          <a:schemeClr val="tx1"/>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e-IL" dirty="0">
                        <a:solidFill>
                          <a:schemeClr val="tx1"/>
                        </a:solidFill>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a:txBody>
                    <a:bodyPr/>
                    <a:lstStyle/>
                    <a:p>
                      <a:pPr algn="l" fontAlgn="t"/>
                      <a:r>
                        <a:rPr lang="en-GB" sz="1800" u="none" strike="noStrike" dirty="0" smtClean="0">
                          <a:solidFill>
                            <a:schemeClr val="tx1"/>
                          </a:solidFill>
                          <a:effectLst/>
                          <a:latin typeface="+mn-lt"/>
                        </a:rPr>
                        <a:t>12 </a:t>
                      </a:r>
                      <a:r>
                        <a:rPr lang="en-GB" sz="1800" u="none" strike="noStrike" dirty="0" smtClean="0">
                          <a:solidFill>
                            <a:srgbClr val="C00000"/>
                          </a:solidFill>
                          <a:effectLst/>
                          <a:latin typeface="+mn-lt"/>
                        </a:rPr>
                        <a:t>Namibia</a:t>
                      </a:r>
                      <a:endParaRPr lang="en-GB" sz="1800" b="0" i="0" u="none" strike="noStrike" dirty="0">
                        <a:solidFill>
                          <a:srgbClr val="C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800" b="0" i="0" u="none" strike="noStrike" dirty="0">
                        <a:solidFill>
                          <a:schemeClr val="tx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0025">
                <a:tc>
                  <a:txBody>
                    <a:bodyPr/>
                    <a:lstStyle/>
                    <a:p>
                      <a:endParaRPr lang="he-IL" dirty="0"/>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GB" sz="1800" b="0" i="0" u="none" strike="noStrike" dirty="0">
                        <a:solidFill>
                          <a:schemeClr val="tx1"/>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0025">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GB" sz="1800" b="0" i="0" u="none" strike="noStrike" dirty="0" smtClean="0">
                        <a:solidFill>
                          <a:schemeClr val="tx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GB" sz="1800" b="0" i="0" u="none" strike="noStrike" dirty="0">
                        <a:solidFill>
                          <a:schemeClr val="tx1"/>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5249">
                <a:tc>
                  <a:txBody>
                    <a:bodyPr/>
                    <a:lstStyle/>
                    <a:p>
                      <a:endParaRPr lang="he-IL" dirty="0"/>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800" b="0" i="0" u="none" strike="noStrike" dirty="0">
                        <a:solidFill>
                          <a:schemeClr val="tx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 name="מציין מיקום של תמונה 1"/>
          <p:cNvGraphicFramePr>
            <a:graphicFrameLocks noGrp="1"/>
          </p:cNvGraphicFramePr>
          <p:nvPr>
            <p:ph type="pic" idx="13"/>
            <p:extLst>
              <p:ext uri="{D42A27DB-BD31-4B8C-83A1-F6EECF244321}">
                <p14:modId xmlns:p14="http://schemas.microsoft.com/office/powerpoint/2010/main" val="3006001185"/>
              </p:ext>
            </p:extLst>
          </p:nvPr>
        </p:nvGraphicFramePr>
        <p:xfrm>
          <a:off x="247135" y="161915"/>
          <a:ext cx="3600000" cy="3115728"/>
        </p:xfrm>
        <a:graphic>
          <a:graphicData uri="http://schemas.openxmlformats.org/drawingml/2006/table">
            <a:tbl>
              <a:tblPr bandRow="1">
                <a:tableStyleId>{5C22544A-7EE6-4342-B048-85BDC9FD1C3A}</a:tableStyleId>
              </a:tblPr>
              <a:tblGrid>
                <a:gridCol w="1925582"/>
                <a:gridCol w="1674418"/>
              </a:tblGrid>
              <a:tr h="262929">
                <a:tc>
                  <a:txBody>
                    <a:bodyPr/>
                    <a:lstStyle/>
                    <a:p>
                      <a:pPr algn="l" fontAlgn="t"/>
                      <a:r>
                        <a:rPr lang="en-GB" sz="1800" u="none" strike="noStrike" dirty="0" smtClean="0">
                          <a:effectLst/>
                        </a:rPr>
                        <a:t>1 Albania</a:t>
                      </a:r>
                      <a:endParaRPr lang="en-GB" sz="1800" b="0" i="0" u="none" strike="noStrike" dirty="0">
                        <a:solidFill>
                          <a:srgbClr val="FF0000"/>
                        </a:solidFill>
                        <a:effectLst/>
                        <a:latin typeface="Times New Roman"/>
                      </a:endParaRPr>
                    </a:p>
                  </a:txBody>
                  <a:tcPr marL="8928" marR="8928" marT="892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u="none" strike="noStrike" dirty="0" smtClean="0">
                          <a:effectLst/>
                        </a:rPr>
                        <a:t>12 Malaysia</a:t>
                      </a:r>
                      <a:endParaRPr lang="en-GB" sz="1800" b="0" i="0" u="none" strike="noStrike" dirty="0" smtClean="0">
                        <a:solidFill>
                          <a:srgbClr val="FF0000"/>
                        </a:solidFill>
                        <a:effectLst/>
                        <a:latin typeface="Times New Roman"/>
                      </a:endParaRPr>
                    </a:p>
                  </a:txBody>
                  <a:tcPr marL="8928" marR="8928" marT="892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929">
                <a:tc>
                  <a:txBody>
                    <a:bodyPr/>
                    <a:lstStyle/>
                    <a:p>
                      <a:pPr algn="l" fontAlgn="b"/>
                      <a:r>
                        <a:rPr lang="en-GB" sz="1800" u="none" strike="noStrike" dirty="0" smtClean="0">
                          <a:effectLst/>
                        </a:rPr>
                        <a:t>2 Algeria</a:t>
                      </a:r>
                      <a:endParaRPr lang="en-GB" sz="1800" b="0" i="0" u="none" strike="noStrike" dirty="0">
                        <a:solidFill>
                          <a:srgbClr val="000000"/>
                        </a:solidFill>
                        <a:effectLst/>
                        <a:latin typeface="Arial"/>
                      </a:endParaRPr>
                    </a:p>
                  </a:txBody>
                  <a:tcPr marL="8928" marR="8928" marT="892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800" u="none" strike="noStrike" dirty="0" smtClean="0">
                          <a:effectLst/>
                        </a:rPr>
                        <a:t>13 Malta</a:t>
                      </a:r>
                      <a:endParaRPr lang="en-GB" sz="1800" b="0" i="0" u="none" strike="noStrike" dirty="0">
                        <a:solidFill>
                          <a:srgbClr val="000000"/>
                        </a:solidFill>
                        <a:effectLst/>
                        <a:latin typeface="Arial"/>
                      </a:endParaRPr>
                    </a:p>
                  </a:txBody>
                  <a:tcPr marL="8928" marR="8928" marT="892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929">
                <a:tc>
                  <a:txBody>
                    <a:bodyPr/>
                    <a:lstStyle/>
                    <a:p>
                      <a:pPr algn="l" fontAlgn="t"/>
                      <a:r>
                        <a:rPr lang="en-GB" sz="1800" u="none" strike="noStrike" dirty="0" smtClean="0">
                          <a:effectLst/>
                        </a:rPr>
                        <a:t>3 Bangladesh</a:t>
                      </a:r>
                      <a:endParaRPr lang="en-GB" sz="1800" b="0" i="0" u="none" strike="noStrike" dirty="0">
                        <a:solidFill>
                          <a:srgbClr val="FF0000"/>
                        </a:solidFill>
                        <a:effectLst/>
                        <a:latin typeface="Times New Roman"/>
                      </a:endParaRPr>
                    </a:p>
                  </a:txBody>
                  <a:tcPr marL="8928" marR="8928" marT="892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14 Nepal</a:t>
                      </a:r>
                      <a:endParaRPr lang="he-IL" dirty="0"/>
                    </a:p>
                  </a:txBody>
                  <a:tcPr marL="8928" marR="8928" marT="892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929">
                <a:tc>
                  <a:txBody>
                    <a:bodyPr/>
                    <a:lstStyle/>
                    <a:p>
                      <a:pPr algn="l" fontAlgn="t"/>
                      <a:r>
                        <a:rPr lang="en-GB" sz="1800" u="none" strike="noStrike" dirty="0" smtClean="0">
                          <a:effectLst/>
                        </a:rPr>
                        <a:t>4 Belgium</a:t>
                      </a:r>
                      <a:endParaRPr lang="en-GB" sz="1800" b="0" i="0" u="none" strike="noStrike" dirty="0">
                        <a:solidFill>
                          <a:srgbClr val="FF0000"/>
                        </a:solidFill>
                        <a:effectLst/>
                        <a:latin typeface="Times New Roman"/>
                      </a:endParaRPr>
                    </a:p>
                  </a:txBody>
                  <a:tcPr marL="8928" marR="8928" marT="892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800" u="none" strike="noStrike" dirty="0" smtClean="0">
                          <a:effectLst/>
                        </a:rPr>
                        <a:t>15 Norway</a:t>
                      </a:r>
                      <a:endParaRPr lang="en-GB" sz="1800" b="0" i="0" u="none" strike="noStrike" dirty="0">
                        <a:solidFill>
                          <a:srgbClr val="000000"/>
                        </a:solidFill>
                        <a:effectLst/>
                        <a:latin typeface="Arial"/>
                      </a:endParaRPr>
                    </a:p>
                  </a:txBody>
                  <a:tcPr marL="8928" marR="8928" marT="892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929">
                <a:tc>
                  <a:txBody>
                    <a:bodyPr/>
                    <a:lstStyle/>
                    <a:p>
                      <a:pPr algn="l" fontAlgn="b"/>
                      <a:r>
                        <a:rPr lang="en-GB" sz="1800" u="none" strike="noStrike" dirty="0" smtClean="0">
                          <a:effectLst/>
                        </a:rPr>
                        <a:t>5 Estonia</a:t>
                      </a:r>
                      <a:endParaRPr lang="en-GB" sz="1800" b="0" i="0" u="none" strike="noStrike" dirty="0">
                        <a:solidFill>
                          <a:srgbClr val="000000"/>
                        </a:solidFill>
                        <a:effectLst/>
                        <a:latin typeface="Arial"/>
                      </a:endParaRPr>
                    </a:p>
                  </a:txBody>
                  <a:tcPr marL="8928" marR="8928" marT="892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800" u="none" strike="noStrike" dirty="0" smtClean="0">
                          <a:effectLst/>
                        </a:rPr>
                        <a:t>16</a:t>
                      </a:r>
                      <a:r>
                        <a:rPr lang="en-GB" sz="1800" u="none" strike="noStrike" baseline="0" dirty="0" smtClean="0">
                          <a:effectLst/>
                        </a:rPr>
                        <a:t> </a:t>
                      </a:r>
                      <a:r>
                        <a:rPr lang="en-GB" sz="1800" u="none" strike="noStrike" dirty="0" smtClean="0">
                          <a:effectLst/>
                        </a:rPr>
                        <a:t>Poland</a:t>
                      </a:r>
                      <a:endParaRPr lang="en-GB" sz="1800" b="0" i="0" u="none" strike="noStrike" dirty="0">
                        <a:solidFill>
                          <a:srgbClr val="000000"/>
                        </a:solidFill>
                        <a:effectLst/>
                        <a:latin typeface="Arial"/>
                      </a:endParaRPr>
                    </a:p>
                  </a:txBody>
                  <a:tcPr marL="8928" marR="8928" marT="892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929">
                <a:tc>
                  <a:txBody>
                    <a:bodyPr/>
                    <a:lstStyle/>
                    <a:p>
                      <a:pPr algn="l" fontAlgn="t"/>
                      <a:r>
                        <a:rPr lang="en-GB" sz="1800" u="none" strike="noStrike" dirty="0" smtClean="0">
                          <a:effectLst/>
                        </a:rPr>
                        <a:t>6 France</a:t>
                      </a:r>
                      <a:endParaRPr lang="en-GB" sz="1800" b="0" i="0" u="none" strike="noStrike" dirty="0">
                        <a:solidFill>
                          <a:srgbClr val="FF0000"/>
                        </a:solidFill>
                        <a:effectLst/>
                        <a:latin typeface="Times New Roman"/>
                      </a:endParaRPr>
                    </a:p>
                  </a:txBody>
                  <a:tcPr marL="8928" marR="8928" marT="892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800" u="none" strike="noStrike" dirty="0" smtClean="0">
                          <a:effectLst/>
                        </a:rPr>
                        <a:t>17 South </a:t>
                      </a:r>
                      <a:r>
                        <a:rPr lang="en-GB" sz="1800" u="none" strike="noStrike" dirty="0">
                          <a:effectLst/>
                        </a:rPr>
                        <a:t>Africa</a:t>
                      </a:r>
                      <a:endParaRPr lang="en-GB" sz="1800" b="0" i="0" u="none" strike="noStrike" dirty="0">
                        <a:solidFill>
                          <a:srgbClr val="000000"/>
                        </a:solidFill>
                        <a:effectLst/>
                        <a:latin typeface="Arial"/>
                      </a:endParaRPr>
                    </a:p>
                  </a:txBody>
                  <a:tcPr marL="8928" marR="8928" marT="892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929">
                <a:tc>
                  <a:txBody>
                    <a:bodyPr/>
                    <a:lstStyle/>
                    <a:p>
                      <a:pPr algn="l" fontAlgn="b"/>
                      <a:r>
                        <a:rPr lang="en-GB" sz="1800" u="none" strike="noStrike" dirty="0" smtClean="0">
                          <a:effectLst/>
                        </a:rPr>
                        <a:t>7 Germany</a:t>
                      </a:r>
                      <a:endParaRPr lang="en-GB" sz="1800" b="0" i="0" u="none" strike="noStrike" dirty="0">
                        <a:solidFill>
                          <a:srgbClr val="000000"/>
                        </a:solidFill>
                        <a:effectLst/>
                        <a:latin typeface="Arial"/>
                      </a:endParaRPr>
                    </a:p>
                  </a:txBody>
                  <a:tcPr marL="8928" marR="8928" marT="892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800" u="none" strike="noStrike" dirty="0" smtClean="0">
                          <a:effectLst/>
                        </a:rPr>
                        <a:t>18 South </a:t>
                      </a:r>
                      <a:r>
                        <a:rPr lang="en-GB" sz="1800" u="none" strike="noStrike" dirty="0">
                          <a:effectLst/>
                        </a:rPr>
                        <a:t>Korea</a:t>
                      </a:r>
                      <a:endParaRPr lang="en-GB" sz="1800" b="0" i="0" u="none" strike="noStrike" dirty="0">
                        <a:solidFill>
                          <a:srgbClr val="000000"/>
                        </a:solidFill>
                        <a:effectLst/>
                        <a:latin typeface="Arial"/>
                      </a:endParaRPr>
                    </a:p>
                  </a:txBody>
                  <a:tcPr marL="8928" marR="8928" marT="892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929">
                <a:tc>
                  <a:txBody>
                    <a:bodyPr/>
                    <a:lstStyle/>
                    <a:p>
                      <a:pPr algn="l" fontAlgn="t"/>
                      <a:r>
                        <a:rPr lang="en-GB" sz="1800" u="none" strike="noStrike" dirty="0" smtClean="0">
                          <a:effectLst/>
                        </a:rPr>
                        <a:t>8 Greece</a:t>
                      </a:r>
                      <a:endParaRPr lang="en-GB" sz="1800" b="0" i="0" u="none" strike="noStrike" dirty="0">
                        <a:solidFill>
                          <a:srgbClr val="FF0000"/>
                        </a:solidFill>
                        <a:effectLst/>
                        <a:latin typeface="Times New Roman"/>
                      </a:endParaRPr>
                    </a:p>
                  </a:txBody>
                  <a:tcPr marL="8928" marR="8928" marT="892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GB" sz="1800" u="none" strike="noStrike" dirty="0" smtClean="0">
                          <a:effectLst/>
                        </a:rPr>
                        <a:t>19 Sri </a:t>
                      </a:r>
                      <a:r>
                        <a:rPr lang="en-GB" sz="1800" u="none" strike="noStrike" dirty="0">
                          <a:effectLst/>
                        </a:rPr>
                        <a:t>Lanka</a:t>
                      </a:r>
                      <a:endParaRPr lang="en-GB" sz="1800" b="0" i="0" u="none" strike="noStrike" dirty="0">
                        <a:solidFill>
                          <a:srgbClr val="FF0000"/>
                        </a:solidFill>
                        <a:effectLst/>
                        <a:latin typeface="Times New Roman"/>
                      </a:endParaRPr>
                    </a:p>
                  </a:txBody>
                  <a:tcPr marL="8928" marR="8928" marT="892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929">
                <a:tc>
                  <a:txBody>
                    <a:bodyPr/>
                    <a:lstStyle/>
                    <a:p>
                      <a:pPr algn="l" fontAlgn="t"/>
                      <a:r>
                        <a:rPr lang="en-GB" sz="1800" u="none" strike="noStrike" dirty="0" smtClean="0">
                          <a:effectLst/>
                        </a:rPr>
                        <a:t>9 India</a:t>
                      </a:r>
                      <a:endParaRPr lang="en-GB" sz="1800" b="0" i="0" u="none" strike="noStrike" dirty="0">
                        <a:solidFill>
                          <a:srgbClr val="FF0000"/>
                        </a:solidFill>
                        <a:effectLst/>
                        <a:latin typeface="Times New Roman"/>
                      </a:endParaRPr>
                    </a:p>
                  </a:txBody>
                  <a:tcPr marL="8928" marR="8928" marT="892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GB" sz="1800" u="none" strike="noStrike" dirty="0" smtClean="0">
                          <a:effectLst/>
                        </a:rPr>
                        <a:t>20 Taiwan</a:t>
                      </a:r>
                      <a:endParaRPr lang="en-GB" sz="1800" b="0" i="0" u="none" strike="noStrike" dirty="0">
                        <a:solidFill>
                          <a:srgbClr val="FF0000"/>
                        </a:solidFill>
                        <a:effectLst/>
                        <a:latin typeface="Times New Roman"/>
                      </a:endParaRPr>
                    </a:p>
                  </a:txBody>
                  <a:tcPr marL="8928" marR="8928" marT="892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929">
                <a:tc>
                  <a:txBody>
                    <a:bodyPr/>
                    <a:lstStyle/>
                    <a:p>
                      <a:pPr algn="l" fontAlgn="t"/>
                      <a:r>
                        <a:rPr lang="en-GB" sz="1800" u="none" strike="noStrike" dirty="0" smtClean="0">
                          <a:effectLst/>
                        </a:rPr>
                        <a:t>10 Indonesia</a:t>
                      </a:r>
                      <a:endParaRPr lang="en-GB" sz="1800" b="0" i="0" u="none" strike="noStrike" dirty="0">
                        <a:solidFill>
                          <a:srgbClr val="FF0000"/>
                        </a:solidFill>
                        <a:effectLst/>
                        <a:latin typeface="Times New Roman"/>
                      </a:endParaRPr>
                    </a:p>
                  </a:txBody>
                  <a:tcPr marL="8928" marR="8928" marT="892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GB" sz="1800" u="none" strike="noStrike" dirty="0" smtClean="0">
                          <a:effectLst/>
                        </a:rPr>
                        <a:t>21</a:t>
                      </a:r>
                      <a:r>
                        <a:rPr lang="en-GB" sz="1800" u="none" strike="noStrike" baseline="0" dirty="0" smtClean="0">
                          <a:effectLst/>
                        </a:rPr>
                        <a:t> </a:t>
                      </a:r>
                      <a:r>
                        <a:rPr lang="en-GB" sz="1800" u="none" strike="noStrike" dirty="0" smtClean="0">
                          <a:effectLst/>
                        </a:rPr>
                        <a:t>Vietnam</a:t>
                      </a:r>
                      <a:endParaRPr lang="en-GB" sz="1800" b="0" i="0" u="none" strike="noStrike" dirty="0">
                        <a:solidFill>
                          <a:srgbClr val="FF0000"/>
                        </a:solidFill>
                        <a:effectLst/>
                        <a:latin typeface="Times New Roman"/>
                      </a:endParaRPr>
                    </a:p>
                  </a:txBody>
                  <a:tcPr marL="8928" marR="8928" marT="892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929">
                <a:tc>
                  <a:txBody>
                    <a:bodyPr/>
                    <a:lstStyle/>
                    <a:p>
                      <a:pPr algn="l" fontAlgn="b"/>
                      <a:r>
                        <a:rPr lang="en-GB" sz="1800" u="none" strike="noStrike" dirty="0" smtClean="0">
                          <a:effectLst/>
                        </a:rPr>
                        <a:t>11 Israel</a:t>
                      </a:r>
                      <a:endParaRPr lang="en-GB" sz="1800" b="0" i="0" u="none" strike="noStrike" dirty="0">
                        <a:solidFill>
                          <a:srgbClr val="000000"/>
                        </a:solidFill>
                        <a:effectLst/>
                        <a:latin typeface="Arial"/>
                      </a:endParaRPr>
                    </a:p>
                  </a:txBody>
                  <a:tcPr marL="8928" marR="8928" marT="892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GB" sz="1800" u="none" strike="noStrike" dirty="0" smtClean="0">
                          <a:effectLst/>
                        </a:rPr>
                        <a:t>22 Wales</a:t>
                      </a:r>
                      <a:endParaRPr lang="en-GB" sz="1800" b="0" i="0" u="none" strike="noStrike" dirty="0">
                        <a:solidFill>
                          <a:srgbClr val="FF0000"/>
                        </a:solidFill>
                        <a:effectLst/>
                        <a:latin typeface="Times New Roman"/>
                      </a:endParaRPr>
                    </a:p>
                  </a:txBody>
                  <a:tcPr marL="8928" marR="8928" marT="892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7" name="Rectangle 8">
            <a:extLst>
              <a:ext uri="{FF2B5EF4-FFF2-40B4-BE49-F238E27FC236}">
                <a16:creationId xmlns="" xmlns:a16="http://schemas.microsoft.com/office/drawing/2014/main" id="{9385E205-2DAC-4C4D-A9EA-410CDCAA4737}"/>
              </a:ext>
            </a:extLst>
          </p:cNvPr>
          <p:cNvSpPr/>
          <p:nvPr/>
        </p:nvSpPr>
        <p:spPr>
          <a:xfrm>
            <a:off x="4831493" y="0"/>
            <a:ext cx="2675296" cy="3391200"/>
          </a:xfrm>
          <a:prstGeom prst="rect">
            <a:avLst/>
          </a:prstGeom>
          <a:solidFill>
            <a:schemeClr val="accent4">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ectangle 9">
            <a:extLst>
              <a:ext uri="{FF2B5EF4-FFF2-40B4-BE49-F238E27FC236}">
                <a16:creationId xmlns="" xmlns:a16="http://schemas.microsoft.com/office/drawing/2014/main" id="{F209EF5E-C629-47DA-A530-496EDF7FBFA0}"/>
              </a:ext>
            </a:extLst>
          </p:cNvPr>
          <p:cNvSpPr/>
          <p:nvPr/>
        </p:nvSpPr>
        <p:spPr>
          <a:xfrm>
            <a:off x="4831493" y="3466800"/>
            <a:ext cx="2675295" cy="3391200"/>
          </a:xfrm>
          <a:prstGeom prst="rect">
            <a:avLst/>
          </a:prstGeom>
          <a:solidFill>
            <a:schemeClr val="accent3">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Data collection will end </a:t>
            </a:r>
            <a:r>
              <a:rPr lang="en-US" sz="2400" b="1" dirty="0" smtClean="0">
                <a:effectLst>
                  <a:outerShdw blurRad="38100" dist="38100" dir="2700000" algn="tl">
                    <a:srgbClr val="000000">
                      <a:alpha val="43137"/>
                    </a:srgbClr>
                  </a:outerShdw>
                </a:effectLst>
              </a:rPr>
              <a:t>soon (until the </a:t>
            </a:r>
            <a:r>
              <a:rPr lang="en-US" sz="2400" b="1" dirty="0">
                <a:effectLst>
                  <a:outerShdw blurRad="38100" dist="38100" dir="2700000" algn="tl">
                    <a:srgbClr val="000000">
                      <a:alpha val="43137"/>
                    </a:srgbClr>
                  </a:outerShdw>
                </a:effectLst>
              </a:rPr>
              <a:t>15</a:t>
            </a:r>
            <a:r>
              <a:rPr lang="en-US" sz="2400" b="1" baseline="30000" dirty="0">
                <a:effectLst>
                  <a:outerShdw blurRad="38100" dist="38100" dir="2700000" algn="tl">
                    <a:srgbClr val="000000">
                      <a:alpha val="43137"/>
                    </a:srgbClr>
                  </a:outerShdw>
                </a:effectLst>
              </a:rPr>
              <a:t>th</a:t>
            </a:r>
            <a:r>
              <a:rPr lang="en-US" sz="2400" b="1" dirty="0">
                <a:effectLst>
                  <a:outerShdw blurRad="38100" dist="38100" dir="2700000" algn="tl">
                    <a:srgbClr val="000000">
                      <a:alpha val="43137"/>
                    </a:srgbClr>
                  </a:outerShdw>
                </a:effectLst>
              </a:rPr>
              <a:t> of </a:t>
            </a:r>
            <a:r>
              <a:rPr lang="en-US" sz="2400" b="1" dirty="0" smtClean="0">
                <a:effectLst>
                  <a:outerShdw blurRad="38100" dist="38100" dir="2700000" algn="tl">
                    <a:srgbClr val="000000">
                      <a:alpha val="43137"/>
                    </a:srgbClr>
                  </a:outerShdw>
                </a:effectLst>
              </a:rPr>
              <a:t>July)</a:t>
            </a:r>
            <a:endParaRPr lang="he-IL" sz="2400" b="1" dirty="0">
              <a:effectLst>
                <a:outerShdw blurRad="38100" dist="38100" dir="2700000" algn="tl">
                  <a:srgbClr val="000000">
                    <a:alpha val="43137"/>
                  </a:srgbClr>
                </a:outerShdw>
              </a:effectLst>
            </a:endParaRPr>
          </a:p>
        </p:txBody>
      </p:sp>
      <p:grpSp>
        <p:nvGrpSpPr>
          <p:cNvPr id="41" name="Group 11">
            <a:extLst>
              <a:ext uri="{FF2B5EF4-FFF2-40B4-BE49-F238E27FC236}">
                <a16:creationId xmlns="" xmlns:a16="http://schemas.microsoft.com/office/drawing/2014/main" id="{A7566FC9-9E62-453E-9829-057398A025DE}"/>
              </a:ext>
            </a:extLst>
          </p:cNvPr>
          <p:cNvGrpSpPr/>
          <p:nvPr/>
        </p:nvGrpSpPr>
        <p:grpSpPr>
          <a:xfrm>
            <a:off x="4930347" y="159828"/>
            <a:ext cx="2421924" cy="2400677"/>
            <a:chOff x="6182533" y="1433695"/>
            <a:chExt cx="1692132" cy="2330757"/>
          </a:xfrm>
        </p:grpSpPr>
        <p:sp>
          <p:nvSpPr>
            <p:cNvPr id="42" name="TextBox 41">
              <a:extLst>
                <a:ext uri="{FF2B5EF4-FFF2-40B4-BE49-F238E27FC236}">
                  <a16:creationId xmlns="" xmlns:a16="http://schemas.microsoft.com/office/drawing/2014/main" id="{DE73387F-0952-4FDB-92B1-4D5E50C062FB}"/>
                </a:ext>
              </a:extLst>
            </p:cNvPr>
            <p:cNvSpPr txBox="1"/>
            <p:nvPr/>
          </p:nvSpPr>
          <p:spPr>
            <a:xfrm>
              <a:off x="6182534" y="1433695"/>
              <a:ext cx="1692131" cy="338554"/>
            </a:xfrm>
            <a:prstGeom prst="rect">
              <a:avLst/>
            </a:prstGeom>
            <a:noFill/>
          </p:spPr>
          <p:txBody>
            <a:bodyPr wrap="square" rtlCol="0">
              <a:spAutoFit/>
            </a:bodyPr>
            <a:lstStyle/>
            <a:p>
              <a:pPr algn="ctr"/>
              <a:endParaRPr lang="ko-KR" altLang="en-US" sz="1600" b="1" dirty="0">
                <a:solidFill>
                  <a:schemeClr val="bg1"/>
                </a:solidFill>
                <a:effectLst>
                  <a:outerShdw blurRad="38100" dist="38100" dir="2700000" algn="tl">
                    <a:srgbClr val="000000">
                      <a:alpha val="43137"/>
                    </a:srgbClr>
                  </a:outerShdw>
                </a:effectLst>
                <a:cs typeface="Arial" pitchFamily="34" charset="0"/>
              </a:endParaRPr>
            </a:p>
          </p:txBody>
        </p:sp>
        <p:sp>
          <p:nvSpPr>
            <p:cNvPr id="43" name="TextBox 42">
              <a:extLst>
                <a:ext uri="{FF2B5EF4-FFF2-40B4-BE49-F238E27FC236}">
                  <a16:creationId xmlns="" xmlns:a16="http://schemas.microsoft.com/office/drawing/2014/main" id="{33EE0214-CEEB-4AA1-827F-A7014DD18640}"/>
                </a:ext>
              </a:extLst>
            </p:cNvPr>
            <p:cNvSpPr txBox="1"/>
            <p:nvPr/>
          </p:nvSpPr>
          <p:spPr>
            <a:xfrm>
              <a:off x="6182533" y="1881932"/>
              <a:ext cx="1692131" cy="1882520"/>
            </a:xfrm>
            <a:prstGeom prst="rect">
              <a:avLst/>
            </a:prstGeom>
            <a:noFill/>
          </p:spPr>
          <p:txBody>
            <a:bodyPr wrap="square" rtlCol="0">
              <a:spAutoFit/>
            </a:bodyPr>
            <a:lstStyle/>
            <a:p>
              <a:pPr algn="ctr"/>
              <a:r>
                <a:rPr lang="en-US" sz="2000" b="1" dirty="0">
                  <a:ln>
                    <a:solidFill>
                      <a:schemeClr val="bg1"/>
                    </a:solidFill>
                  </a:ln>
                  <a:solidFill>
                    <a:schemeClr val="bg1"/>
                  </a:solidFill>
                  <a:effectLst>
                    <a:outerShdw blurRad="38100" dist="38100" dir="2700000" algn="tl">
                      <a:srgbClr val="000000">
                        <a:alpha val="43137"/>
                      </a:srgbClr>
                    </a:outerShdw>
                  </a:effectLst>
                </a:rPr>
                <a:t>Data collection has been completed including data cleaning and </a:t>
              </a:r>
              <a:r>
                <a:rPr lang="en-US" sz="2000" b="1" dirty="0" smtClean="0">
                  <a:ln>
                    <a:solidFill>
                      <a:schemeClr val="bg1"/>
                    </a:solidFill>
                  </a:ln>
                  <a:solidFill>
                    <a:schemeClr val="bg1"/>
                  </a:solidFill>
                  <a:effectLst>
                    <a:outerShdw blurRad="38100" dist="38100" dir="2700000" algn="tl">
                      <a:srgbClr val="000000">
                        <a:alpha val="43137"/>
                      </a:srgbClr>
                    </a:outerShdw>
                  </a:effectLst>
                </a:rPr>
                <a:t>weighting among 22 countries  </a:t>
              </a:r>
              <a:endParaRPr lang="he-IL" sz="2000" b="1" dirty="0">
                <a:ln>
                  <a:solidFill>
                    <a:schemeClr val="bg1"/>
                  </a:solidFill>
                </a:ln>
                <a:solidFill>
                  <a:schemeClr val="bg1"/>
                </a:solidFill>
                <a:effectLst>
                  <a:outerShdw blurRad="38100" dist="38100" dir="2700000" algn="tl">
                    <a:srgbClr val="000000">
                      <a:alpha val="43137"/>
                    </a:srgbClr>
                  </a:outerShdw>
                </a:effectLst>
              </a:endParaRPr>
            </a:p>
          </p:txBody>
        </p:sp>
      </p:grpSp>
      <p:cxnSp>
        <p:nvCxnSpPr>
          <p:cNvPr id="9" name="מחבר ישר 8"/>
          <p:cNvCxnSpPr/>
          <p:nvPr/>
        </p:nvCxnSpPr>
        <p:spPr>
          <a:xfrm>
            <a:off x="185351" y="3428271"/>
            <a:ext cx="751290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כותרת 1"/>
          <p:cNvSpPr>
            <a:spLocks noGrp="1"/>
          </p:cNvSpPr>
          <p:nvPr>
            <p:ph type="title"/>
          </p:nvPr>
        </p:nvSpPr>
        <p:spPr>
          <a:xfrm>
            <a:off x="7994822" y="1798638"/>
            <a:ext cx="3484849" cy="3336324"/>
          </a:xfrm>
        </p:spPr>
        <p:txBody>
          <a:bodyPr/>
          <a:lstStyle/>
          <a:p>
            <a:r>
              <a:rPr lang="en-US" b="1" dirty="0">
                <a:solidFill>
                  <a:srgbClr val="0070C0"/>
                </a:solidFill>
                <a:latin typeface="Gill Sans MT" panose="020B0502020104020203" pitchFamily="34" charset="0"/>
                <a:cs typeface="+mj-cs"/>
              </a:rPr>
              <a:t>The Third Wave </a:t>
            </a:r>
            <a:r>
              <a:rPr lang="en-US" b="1" dirty="0" smtClean="0">
                <a:solidFill>
                  <a:srgbClr val="0070C0"/>
                </a:solidFill>
                <a:latin typeface="Gill Sans MT" panose="020B0502020104020203" pitchFamily="34" charset="0"/>
                <a:cs typeface="+mj-cs"/>
              </a:rPr>
              <a:t>Status: Two </a:t>
            </a:r>
            <a:r>
              <a:rPr lang="en-US" b="1" dirty="0">
                <a:solidFill>
                  <a:srgbClr val="0070C0"/>
                </a:solidFill>
                <a:latin typeface="Gill Sans MT" panose="020B0502020104020203" pitchFamily="34" charset="0"/>
                <a:cs typeface="+mj-cs"/>
              </a:rPr>
              <a:t>P</a:t>
            </a:r>
            <a:r>
              <a:rPr lang="en-US" b="1" dirty="0" smtClean="0">
                <a:solidFill>
                  <a:srgbClr val="0070C0"/>
                </a:solidFill>
                <a:latin typeface="Gill Sans MT" panose="020B0502020104020203" pitchFamily="34" charset="0"/>
                <a:cs typeface="+mj-cs"/>
              </a:rPr>
              <a:t>hases of Data </a:t>
            </a:r>
            <a:r>
              <a:rPr lang="en-US" b="1" dirty="0">
                <a:solidFill>
                  <a:srgbClr val="0070C0"/>
                </a:solidFill>
                <a:latin typeface="Gill Sans MT" panose="020B0502020104020203" pitchFamily="34" charset="0"/>
                <a:cs typeface="+mj-cs"/>
              </a:rPr>
              <a:t>C</a:t>
            </a:r>
            <a:r>
              <a:rPr lang="en-US" b="1" dirty="0" smtClean="0">
                <a:solidFill>
                  <a:srgbClr val="0070C0"/>
                </a:solidFill>
                <a:latin typeface="Gill Sans MT" panose="020B0502020104020203" pitchFamily="34" charset="0"/>
                <a:cs typeface="+mj-cs"/>
              </a:rPr>
              <a:t>ollection </a:t>
            </a:r>
            <a:endParaRPr lang="he-IL" b="1" dirty="0">
              <a:solidFill>
                <a:srgbClr val="0070C0"/>
              </a:solidFill>
              <a:latin typeface="Gill Sans MT" panose="020B0502020104020203" pitchFamily="34" charset="0"/>
              <a:cs typeface="+mj-cs"/>
            </a:endParaRPr>
          </a:p>
        </p:txBody>
      </p:sp>
    </p:spTree>
    <p:extLst>
      <p:ext uri="{BB962C8B-B14F-4D97-AF65-F5344CB8AC3E}">
        <p14:creationId xmlns:p14="http://schemas.microsoft.com/office/powerpoint/2010/main" val="2880699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311782126"/>
              </p:ext>
            </p:extLst>
          </p:nvPr>
        </p:nvGraphicFramePr>
        <p:xfrm>
          <a:off x="666749" y="198120"/>
          <a:ext cx="8134350" cy="658368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1626870"/>
                <a:gridCol w="1626870"/>
                <a:gridCol w="1626870"/>
                <a:gridCol w="1626870"/>
                <a:gridCol w="1626870"/>
              </a:tblGrid>
              <a:tr h="107523">
                <a:tc>
                  <a:txBody>
                    <a:bodyPr/>
                    <a:lstStyle/>
                    <a:p>
                      <a:pPr algn="l" rtl="0" fontAlgn="b"/>
                      <a:r>
                        <a:rPr lang="he-IL" sz="1800" u="none" strike="noStrike" dirty="0">
                          <a:effectLst/>
                        </a:rPr>
                        <a:t> </a:t>
                      </a:r>
                      <a:endParaRPr lang="he-IL" sz="1800" b="0" i="0" u="none" strike="noStrike" dirty="0">
                        <a:solidFill>
                          <a:srgbClr val="000000"/>
                        </a:solidFill>
                        <a:effectLst/>
                        <a:latin typeface="Calibri"/>
                      </a:endParaRPr>
                    </a:p>
                  </a:txBody>
                  <a:tcPr marL="0" marR="0" marT="0" marB="0" anchor="b"/>
                </a:tc>
                <a:tc>
                  <a:txBody>
                    <a:bodyPr/>
                    <a:lstStyle/>
                    <a:p>
                      <a:pPr algn="ctr" rtl="0" fontAlgn="b"/>
                      <a:r>
                        <a:rPr lang="en-GB" sz="1800" u="none" strike="noStrike" dirty="0">
                          <a:solidFill>
                            <a:schemeClr val="bg1"/>
                          </a:solidFill>
                          <a:effectLst/>
                        </a:rPr>
                        <a:t>8yo </a:t>
                      </a:r>
                      <a:endParaRPr lang="en-GB" sz="1800" b="0" i="0" u="none" strike="noStrike" dirty="0">
                        <a:solidFill>
                          <a:schemeClr val="bg1"/>
                        </a:solidFill>
                        <a:effectLst/>
                        <a:latin typeface="Calibri"/>
                      </a:endParaRPr>
                    </a:p>
                  </a:txBody>
                  <a:tcPr marL="0" marR="0" marT="0" marB="0" anchor="b"/>
                </a:tc>
                <a:tc>
                  <a:txBody>
                    <a:bodyPr/>
                    <a:lstStyle/>
                    <a:p>
                      <a:pPr algn="ctr" rtl="0" fontAlgn="b"/>
                      <a:r>
                        <a:rPr lang="en-GB" sz="1800" u="none" strike="noStrike" dirty="0">
                          <a:solidFill>
                            <a:schemeClr val="bg1"/>
                          </a:solidFill>
                          <a:effectLst/>
                        </a:rPr>
                        <a:t>10yo</a:t>
                      </a:r>
                      <a:endParaRPr lang="en-GB" sz="1800" b="0" i="0" u="none" strike="noStrike" dirty="0">
                        <a:solidFill>
                          <a:schemeClr val="bg1"/>
                        </a:solidFill>
                        <a:effectLst/>
                        <a:latin typeface="Calibri"/>
                      </a:endParaRPr>
                    </a:p>
                  </a:txBody>
                  <a:tcPr marL="0" marR="0" marT="0" marB="0" anchor="b"/>
                </a:tc>
                <a:tc>
                  <a:txBody>
                    <a:bodyPr/>
                    <a:lstStyle/>
                    <a:p>
                      <a:pPr algn="ctr" rtl="0" fontAlgn="b"/>
                      <a:r>
                        <a:rPr lang="en-GB" sz="1800" u="none" strike="noStrike" dirty="0">
                          <a:solidFill>
                            <a:schemeClr val="bg1"/>
                          </a:solidFill>
                          <a:effectLst/>
                        </a:rPr>
                        <a:t>12yo </a:t>
                      </a:r>
                      <a:endParaRPr lang="en-GB" sz="1800" b="0" i="0" u="none" strike="noStrike" dirty="0">
                        <a:solidFill>
                          <a:schemeClr val="bg1"/>
                        </a:solidFill>
                        <a:effectLst/>
                        <a:latin typeface="Calibri"/>
                      </a:endParaRPr>
                    </a:p>
                  </a:txBody>
                  <a:tcPr marL="0" marR="0" marT="0" marB="0" anchor="b"/>
                </a:tc>
                <a:tc>
                  <a:txBody>
                    <a:bodyPr/>
                    <a:lstStyle/>
                    <a:p>
                      <a:pPr algn="ctr" rtl="0" fontAlgn="b"/>
                      <a:r>
                        <a:rPr lang="en-GB" sz="1800" u="none" strike="noStrike" dirty="0">
                          <a:solidFill>
                            <a:schemeClr val="bg1"/>
                          </a:solidFill>
                          <a:effectLst/>
                        </a:rPr>
                        <a:t>All</a:t>
                      </a:r>
                      <a:endParaRPr lang="en-GB" sz="1800" b="0" i="0" u="none" strike="noStrike" dirty="0">
                        <a:solidFill>
                          <a:schemeClr val="bg1"/>
                        </a:solidFill>
                        <a:effectLst/>
                        <a:latin typeface="Calibri"/>
                      </a:endParaRPr>
                    </a:p>
                  </a:txBody>
                  <a:tcPr marL="0" marR="0" marT="0" marB="0" anchor="b"/>
                </a:tc>
              </a:tr>
              <a:tr h="211687">
                <a:tc>
                  <a:txBody>
                    <a:bodyPr/>
                    <a:lstStyle/>
                    <a:p>
                      <a:pPr algn="l" rtl="0" fontAlgn="t"/>
                      <a:r>
                        <a:rPr lang="en-GB" sz="1800" b="1" u="none" strike="noStrike" dirty="0">
                          <a:effectLst>
                            <a:outerShdw blurRad="38100" dist="38100" dir="2700000" algn="tl">
                              <a:srgbClr val="000000">
                                <a:alpha val="43137"/>
                              </a:srgbClr>
                            </a:outerShdw>
                          </a:effectLst>
                        </a:rPr>
                        <a:t>Albania</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 -</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1176</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1163</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2339</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Algeria</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1185</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1137</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1054</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3376</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Bangladesh</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241</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946</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1012</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2199</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Belgium</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1134</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1112</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1076</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3322</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Estonia</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1058</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1013</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1079</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3150</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France</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 -</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2184</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 -</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2184</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Germany</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945</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829</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1524</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3298</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Greece</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 </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822</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 </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822</a:t>
                      </a:r>
                      <a:endParaRPr lang="he-IL" sz="1800" b="0" i="0" u="none" strike="noStrike" dirty="0">
                        <a:solidFill>
                          <a:srgbClr val="000000"/>
                        </a:solidFill>
                        <a:effectLst/>
                        <a:latin typeface="Calibri"/>
                      </a:endParaRPr>
                    </a:p>
                  </a:txBody>
                  <a:tcPr marL="0" marR="0" marT="0" marB="0"/>
                </a:tc>
              </a:tr>
              <a:tr h="107523">
                <a:tc>
                  <a:txBody>
                    <a:bodyPr/>
                    <a:lstStyle/>
                    <a:p>
                      <a:pPr algn="l" rtl="0" fontAlgn="t"/>
                      <a:r>
                        <a:rPr lang="en-GB" sz="1800" b="1" u="none" strike="noStrike" dirty="0">
                          <a:effectLst>
                            <a:outerShdw blurRad="38100" dist="38100" dir="2700000" algn="tl">
                              <a:srgbClr val="000000">
                                <a:alpha val="43137"/>
                              </a:srgbClr>
                            </a:outerShdw>
                          </a:effectLst>
                        </a:rPr>
                        <a:t>India</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994</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946</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977</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2917</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Indonesia</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7444</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7680</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7999</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23123</a:t>
                      </a:r>
                      <a:endParaRPr lang="he-IL" sz="1800" b="0" i="0" u="none" strike="noStrike" dirty="0">
                        <a:solidFill>
                          <a:srgbClr val="000000"/>
                        </a:solidFill>
                        <a:effectLst/>
                        <a:latin typeface="Calibri"/>
                      </a:endParaRPr>
                    </a:p>
                  </a:txBody>
                  <a:tcPr marL="0" marR="0" marT="0" marB="0"/>
                </a:tc>
              </a:tr>
              <a:tr h="107523">
                <a:tc>
                  <a:txBody>
                    <a:bodyPr/>
                    <a:lstStyle/>
                    <a:p>
                      <a:pPr algn="l" rtl="0" fontAlgn="t"/>
                      <a:r>
                        <a:rPr lang="en-GB" sz="1800" b="1" u="none" strike="noStrike" dirty="0">
                          <a:effectLst>
                            <a:outerShdw blurRad="38100" dist="38100" dir="2700000" algn="tl">
                              <a:srgbClr val="000000">
                                <a:alpha val="43137"/>
                              </a:srgbClr>
                            </a:outerShdw>
                          </a:effectLst>
                        </a:rPr>
                        <a:t>Israel</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1487</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1637</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1465</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4589</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Malaysia</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967</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994</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 -</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1961</a:t>
                      </a:r>
                      <a:endParaRPr lang="he-IL" sz="1800" b="0" i="0" u="none" strike="noStrike" dirty="0">
                        <a:solidFill>
                          <a:srgbClr val="000000"/>
                        </a:solidFill>
                        <a:effectLst/>
                        <a:latin typeface="Calibri"/>
                      </a:endParaRPr>
                    </a:p>
                  </a:txBody>
                  <a:tcPr marL="0" marR="0" marT="0" marB="0"/>
                </a:tc>
              </a:tr>
              <a:tr h="107523">
                <a:tc>
                  <a:txBody>
                    <a:bodyPr/>
                    <a:lstStyle/>
                    <a:p>
                      <a:pPr algn="l" rtl="0" fontAlgn="t"/>
                      <a:r>
                        <a:rPr lang="en-GB" sz="1800" b="1" u="none" strike="noStrike" dirty="0">
                          <a:effectLst>
                            <a:outerShdw blurRad="38100" dist="38100" dir="2700000" algn="tl">
                              <a:srgbClr val="000000">
                                <a:alpha val="43137"/>
                              </a:srgbClr>
                            </a:outerShdw>
                          </a:effectLst>
                        </a:rPr>
                        <a:t>Malta</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567</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648</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752</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1967</a:t>
                      </a:r>
                      <a:endParaRPr lang="he-IL" sz="1800" b="0" i="0" u="none" strike="noStrike" dirty="0">
                        <a:solidFill>
                          <a:srgbClr val="000000"/>
                        </a:solidFill>
                        <a:effectLst/>
                        <a:latin typeface="Calibri"/>
                      </a:endParaRPr>
                    </a:p>
                  </a:txBody>
                  <a:tcPr marL="0" marR="0" marT="0" marB="0"/>
                </a:tc>
              </a:tr>
              <a:tr h="107523">
                <a:tc>
                  <a:txBody>
                    <a:bodyPr/>
                    <a:lstStyle/>
                    <a:p>
                      <a:pPr algn="l" rtl="0" fontAlgn="t"/>
                      <a:r>
                        <a:rPr lang="en-GB" sz="1800" b="1" u="none" strike="noStrike" dirty="0">
                          <a:effectLst>
                            <a:outerShdw blurRad="38100" dist="38100" dir="2700000" algn="tl">
                              <a:srgbClr val="000000">
                                <a:alpha val="43137"/>
                              </a:srgbClr>
                            </a:outerShdw>
                          </a:effectLst>
                        </a:rPr>
                        <a:t>Nepal</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 -</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1004</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1041</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2045</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Norway</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604</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801</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817</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2222</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Poland</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974</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1195</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1157</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3326</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South Africa</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 </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3415</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3699</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7114</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South Korea</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3170</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3203</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3432</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9805</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Sri Lanka</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 </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1154</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1221</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2375</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Taiwan</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1342</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1356</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1532</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4230</a:t>
                      </a:r>
                      <a:endParaRPr lang="he-IL" sz="1800" b="0" i="0" u="none" strike="noStrike" dirty="0">
                        <a:solidFill>
                          <a:srgbClr val="000000"/>
                        </a:solidFill>
                        <a:effectLst/>
                        <a:latin typeface="Calibri"/>
                      </a:endParaRPr>
                    </a:p>
                  </a:txBody>
                  <a:tcPr marL="0" marR="0" marT="0" marB="0"/>
                </a:tc>
              </a:tr>
              <a:tr h="211687">
                <a:tc>
                  <a:txBody>
                    <a:bodyPr/>
                    <a:lstStyle/>
                    <a:p>
                      <a:pPr algn="l" rtl="0" fontAlgn="t"/>
                      <a:r>
                        <a:rPr lang="en-GB" sz="1800" b="1" u="none" strike="noStrike" dirty="0">
                          <a:effectLst>
                            <a:outerShdw blurRad="38100" dist="38100" dir="2700000" algn="tl">
                              <a:srgbClr val="000000">
                                <a:alpha val="43137"/>
                              </a:srgbClr>
                            </a:outerShdw>
                          </a:effectLst>
                        </a:rPr>
                        <a:t>Vietnam</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930</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946</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1080</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2956</a:t>
                      </a:r>
                      <a:endParaRPr lang="he-IL" sz="1800" b="0" i="0" u="none" strike="noStrike" dirty="0">
                        <a:solidFill>
                          <a:srgbClr val="000000"/>
                        </a:solidFill>
                        <a:effectLst/>
                        <a:latin typeface="Calibri"/>
                      </a:endParaRPr>
                    </a:p>
                  </a:txBody>
                  <a:tcPr marL="0" marR="0" marT="0" marB="0"/>
                </a:tc>
              </a:tr>
              <a:tr h="107523">
                <a:tc>
                  <a:txBody>
                    <a:bodyPr/>
                    <a:lstStyle/>
                    <a:p>
                      <a:pPr algn="l" rtl="0" fontAlgn="t"/>
                      <a:r>
                        <a:rPr lang="en-GB" sz="1800" b="1" u="none" strike="noStrike" dirty="0">
                          <a:effectLst>
                            <a:outerShdw blurRad="38100" dist="38100" dir="2700000" algn="tl">
                              <a:srgbClr val="000000">
                                <a:alpha val="43137"/>
                              </a:srgbClr>
                            </a:outerShdw>
                          </a:effectLst>
                        </a:rPr>
                        <a:t>Wales</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u="none" strike="noStrike" dirty="0">
                          <a:effectLst/>
                        </a:rPr>
                        <a:t>- </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959</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1668</a:t>
                      </a:r>
                      <a:endParaRPr lang="he-IL" sz="1800" b="0" i="0" u="none" strike="noStrike" dirty="0">
                        <a:solidFill>
                          <a:srgbClr val="000000"/>
                        </a:solidFill>
                        <a:effectLst/>
                        <a:latin typeface="Calibri"/>
                      </a:endParaRPr>
                    </a:p>
                  </a:txBody>
                  <a:tcPr marL="0" marR="0" marT="0" marB="0"/>
                </a:tc>
                <a:tc>
                  <a:txBody>
                    <a:bodyPr/>
                    <a:lstStyle/>
                    <a:p>
                      <a:pPr marL="396000" algn="l" rtl="0" fontAlgn="t"/>
                      <a:r>
                        <a:rPr lang="he-IL" sz="1800" u="none" strike="noStrike" dirty="0">
                          <a:effectLst/>
                        </a:rPr>
                        <a:t>2627</a:t>
                      </a:r>
                      <a:endParaRPr lang="he-IL" sz="1800" b="0" i="0" u="none" strike="noStrike" dirty="0">
                        <a:solidFill>
                          <a:srgbClr val="000000"/>
                        </a:solidFill>
                        <a:effectLst/>
                        <a:latin typeface="Calibri"/>
                      </a:endParaRPr>
                    </a:p>
                  </a:txBody>
                  <a:tcPr marL="0" marR="0" marT="0" marB="0"/>
                </a:tc>
              </a:tr>
              <a:tr h="107523">
                <a:tc>
                  <a:txBody>
                    <a:bodyPr/>
                    <a:lstStyle/>
                    <a:p>
                      <a:pPr algn="l" rtl="0" fontAlgn="t"/>
                      <a:r>
                        <a:rPr lang="en-GB" sz="1800" b="1" u="none" strike="noStrike" dirty="0">
                          <a:effectLst>
                            <a:outerShdw blurRad="38100" dist="38100" dir="2700000" algn="tl">
                              <a:srgbClr val="000000">
                                <a:alpha val="43137"/>
                              </a:srgbClr>
                            </a:outerShdw>
                          </a:effectLst>
                        </a:rPr>
                        <a:t>Total</a:t>
                      </a:r>
                      <a:endParaRPr lang="en-GB" sz="18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tc>
                <a:tc>
                  <a:txBody>
                    <a:bodyPr/>
                    <a:lstStyle/>
                    <a:p>
                      <a:pPr marL="396000" algn="l" rtl="0" fontAlgn="t"/>
                      <a:r>
                        <a:rPr lang="he-IL" sz="1800" b="1" u="none" strike="noStrike" dirty="0">
                          <a:effectLst/>
                        </a:rPr>
                        <a:t>23042</a:t>
                      </a:r>
                      <a:endParaRPr lang="he-IL" sz="1800" b="1" i="0" u="none" strike="noStrike" dirty="0">
                        <a:solidFill>
                          <a:srgbClr val="000000"/>
                        </a:solidFill>
                        <a:effectLst/>
                        <a:latin typeface="Calibri"/>
                      </a:endParaRPr>
                    </a:p>
                  </a:txBody>
                  <a:tcPr marL="0" marR="0" marT="0" marB="0"/>
                </a:tc>
                <a:tc>
                  <a:txBody>
                    <a:bodyPr/>
                    <a:lstStyle/>
                    <a:p>
                      <a:pPr marL="396000" algn="l" rtl="0" fontAlgn="t"/>
                      <a:r>
                        <a:rPr lang="he-IL" sz="1800" b="1" u="none" strike="noStrike" dirty="0">
                          <a:effectLst/>
                        </a:rPr>
                        <a:t>35157</a:t>
                      </a:r>
                      <a:endParaRPr lang="he-IL" sz="1800" b="1" i="0" u="none" strike="noStrike" dirty="0">
                        <a:solidFill>
                          <a:srgbClr val="000000"/>
                        </a:solidFill>
                        <a:effectLst/>
                        <a:latin typeface="Calibri"/>
                      </a:endParaRPr>
                    </a:p>
                  </a:txBody>
                  <a:tcPr marL="0" marR="0" marT="0" marB="0"/>
                </a:tc>
                <a:tc>
                  <a:txBody>
                    <a:bodyPr/>
                    <a:lstStyle/>
                    <a:p>
                      <a:pPr marL="396000" algn="l" rtl="0" fontAlgn="t"/>
                      <a:r>
                        <a:rPr lang="he-IL" sz="1800" b="1" u="none" strike="noStrike" dirty="0">
                          <a:effectLst/>
                        </a:rPr>
                        <a:t>33748</a:t>
                      </a:r>
                      <a:endParaRPr lang="he-IL" sz="1800" b="1" i="0" u="none" strike="noStrike" dirty="0">
                        <a:solidFill>
                          <a:srgbClr val="000000"/>
                        </a:solidFill>
                        <a:effectLst/>
                        <a:latin typeface="Calibri"/>
                      </a:endParaRPr>
                    </a:p>
                  </a:txBody>
                  <a:tcPr marL="0" marR="0" marT="0" marB="0"/>
                </a:tc>
                <a:tc>
                  <a:txBody>
                    <a:bodyPr/>
                    <a:lstStyle/>
                    <a:p>
                      <a:pPr marL="396000" algn="l" rtl="0" fontAlgn="t"/>
                      <a:r>
                        <a:rPr lang="he-IL" sz="1800" b="1" u="none" strike="noStrike" dirty="0">
                          <a:effectLst/>
                        </a:rPr>
                        <a:t>91947</a:t>
                      </a:r>
                      <a:endParaRPr lang="he-IL" sz="1800" b="1" i="0" u="none" strike="noStrike" dirty="0">
                        <a:solidFill>
                          <a:srgbClr val="000000"/>
                        </a:solidFill>
                        <a:effectLst/>
                        <a:latin typeface="Calibri"/>
                      </a:endParaRPr>
                    </a:p>
                  </a:txBody>
                  <a:tcPr marL="0" marR="0" marT="0" marB="0"/>
                </a:tc>
              </a:tr>
            </a:tbl>
          </a:graphicData>
        </a:graphic>
      </p:graphicFrame>
      <p:sp>
        <p:nvSpPr>
          <p:cNvPr id="5" name="כותרת 1"/>
          <p:cNvSpPr>
            <a:spLocks noGrp="1"/>
          </p:cNvSpPr>
          <p:nvPr>
            <p:ph type="title"/>
          </p:nvPr>
        </p:nvSpPr>
        <p:spPr>
          <a:xfrm>
            <a:off x="8991600" y="1798638"/>
            <a:ext cx="2647950" cy="2906712"/>
          </a:xfrm>
        </p:spPr>
        <p:txBody>
          <a:bodyPr>
            <a:normAutofit/>
          </a:bodyPr>
          <a:lstStyle/>
          <a:p>
            <a:pPr>
              <a:lnSpc>
                <a:spcPct val="100000"/>
              </a:lnSpc>
            </a:pPr>
            <a:r>
              <a:rPr lang="en-US" sz="5400" b="1" dirty="0" smtClean="0">
                <a:solidFill>
                  <a:srgbClr val="0070C0"/>
                </a:solidFill>
                <a:latin typeface="Gill Sans MT" panose="020B0502020104020203" pitchFamily="34" charset="0"/>
                <a:cs typeface="+mj-cs"/>
              </a:rPr>
              <a:t>Our Sample </a:t>
            </a:r>
            <a:r>
              <a:rPr lang="en-US" b="1" dirty="0" smtClean="0">
                <a:solidFill>
                  <a:srgbClr val="0070C0"/>
                </a:solidFill>
                <a:latin typeface="Gill Sans MT" panose="020B0502020104020203" pitchFamily="34" charset="0"/>
                <a:cs typeface="+mj-cs"/>
              </a:rPr>
              <a:t>(after data cleaning) </a:t>
            </a:r>
            <a:endParaRPr lang="he-IL" b="1" dirty="0">
              <a:solidFill>
                <a:srgbClr val="0070C0"/>
              </a:solidFill>
              <a:latin typeface="Gill Sans MT" panose="020B0502020104020203" pitchFamily="34" charset="0"/>
              <a:cs typeface="+mj-cs"/>
            </a:endParaRPr>
          </a:p>
        </p:txBody>
      </p:sp>
      <p:sp>
        <p:nvSpPr>
          <p:cNvPr id="7" name="TextBox 6"/>
          <p:cNvSpPr txBox="1"/>
          <p:nvPr/>
        </p:nvSpPr>
        <p:spPr>
          <a:xfrm>
            <a:off x="8991600" y="5143500"/>
            <a:ext cx="2838450" cy="1200329"/>
          </a:xfrm>
          <a:prstGeom prst="rect">
            <a:avLst/>
          </a:prstGeom>
          <a:noFill/>
          <a:ln>
            <a:solidFill>
              <a:schemeClr val="tx1"/>
            </a:solidFill>
          </a:ln>
        </p:spPr>
        <p:txBody>
          <a:bodyPr wrap="square" rtlCol="1">
            <a:spAutoFit/>
          </a:bodyPr>
          <a:lstStyle/>
          <a:p>
            <a:r>
              <a:rPr lang="en-US" sz="2400" dirty="0" smtClean="0"/>
              <a:t>4,256 children have been deleted  during data cleaning </a:t>
            </a:r>
            <a:endParaRPr lang="he-IL" sz="2400" dirty="0"/>
          </a:p>
        </p:txBody>
      </p:sp>
    </p:spTree>
    <p:extLst>
      <p:ext uri="{BB962C8B-B14F-4D97-AF65-F5344CB8AC3E}">
        <p14:creationId xmlns:p14="http://schemas.microsoft.com/office/powerpoint/2010/main" val="1690902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4000" dirty="0">
                <a:solidFill>
                  <a:srgbClr val="0070C0"/>
                </a:solidFill>
              </a:rPr>
              <a:t>Scope </a:t>
            </a:r>
            <a:r>
              <a:rPr lang="en-US" sz="4000" dirty="0" smtClean="0">
                <a:solidFill>
                  <a:srgbClr val="0070C0"/>
                </a:solidFill>
              </a:rPr>
              <a:t>of the Samples</a:t>
            </a:r>
            <a:endParaRPr lang="he-IL" sz="4000" dirty="0">
              <a:solidFill>
                <a:srgbClr val="0070C0"/>
              </a:solidFill>
            </a:endParaRPr>
          </a:p>
        </p:txBody>
      </p:sp>
      <p:sp>
        <p:nvSpPr>
          <p:cNvPr id="3" name="מציין מיקום תוכן 2"/>
          <p:cNvSpPr>
            <a:spLocks noGrp="1"/>
          </p:cNvSpPr>
          <p:nvPr>
            <p:ph idx="1"/>
          </p:nvPr>
        </p:nvSpPr>
        <p:spPr>
          <a:xfrm>
            <a:off x="838200" y="1323191"/>
            <a:ext cx="10515600" cy="1343809"/>
          </a:xfrm>
        </p:spPr>
        <p:txBody>
          <a:bodyPr>
            <a:noAutofit/>
          </a:bodyPr>
          <a:lstStyle/>
          <a:p>
            <a:r>
              <a:rPr lang="en-US" sz="3200" dirty="0" smtClean="0"/>
              <a:t>24 countries  - a representative national sample </a:t>
            </a:r>
          </a:p>
          <a:p>
            <a:r>
              <a:rPr lang="en-US" sz="3200" dirty="0" smtClean="0"/>
              <a:t>17 countries - a representative sample of one region/bit city</a:t>
            </a:r>
          </a:p>
          <a:p>
            <a:pPr marL="0" indent="0">
              <a:buNone/>
            </a:pPr>
            <a:endParaRPr lang="he-IL" sz="3200" dirty="0"/>
          </a:p>
        </p:txBody>
      </p:sp>
      <p:graphicFrame>
        <p:nvGraphicFramePr>
          <p:cNvPr id="7" name="טבלה 6"/>
          <p:cNvGraphicFramePr>
            <a:graphicFrameLocks noGrp="1"/>
          </p:cNvGraphicFramePr>
          <p:nvPr>
            <p:extLst>
              <p:ext uri="{D42A27DB-BD31-4B8C-83A1-F6EECF244321}">
                <p14:modId xmlns:p14="http://schemas.microsoft.com/office/powerpoint/2010/main" val="2516088514"/>
              </p:ext>
            </p:extLst>
          </p:nvPr>
        </p:nvGraphicFramePr>
        <p:xfrm>
          <a:off x="1206500" y="2624593"/>
          <a:ext cx="9720000" cy="3846909"/>
        </p:xfrm>
        <a:graphic>
          <a:graphicData uri="http://schemas.openxmlformats.org/drawingml/2006/table">
            <a:tbl>
              <a:tblPr bandRow="1">
                <a:tableStyleId>{5C22544A-7EE6-4342-B048-85BDC9FD1C3A}</a:tableStyleId>
              </a:tblPr>
              <a:tblGrid>
                <a:gridCol w="2124000"/>
                <a:gridCol w="2988000"/>
                <a:gridCol w="1620000"/>
                <a:gridCol w="2988000"/>
              </a:tblGrid>
              <a:tr h="396000">
                <a:tc>
                  <a:txBody>
                    <a:bodyPr/>
                    <a:lstStyle/>
                    <a:p>
                      <a:pPr algn="l" fontAlgn="t"/>
                      <a:r>
                        <a:rPr lang="en-GB" sz="2200" b="1" u="none" strike="noStrike" dirty="0">
                          <a:effectLst/>
                        </a:rPr>
                        <a:t>Algeria</a:t>
                      </a:r>
                      <a:endParaRPr lang="en-GB" sz="2200" b="1" i="0" u="none" strike="noStrike" dirty="0">
                        <a:solidFill>
                          <a:srgbClr val="000000"/>
                        </a:solidFill>
                        <a:effectLst/>
                        <a:latin typeface="Times New Roman"/>
                      </a:endParaRPr>
                    </a:p>
                  </a:txBody>
                  <a:tcPr marL="8349" marR="8349" marT="8349" marB="0"/>
                </a:tc>
                <a:tc>
                  <a:txBody>
                    <a:bodyPr/>
                    <a:lstStyle/>
                    <a:p>
                      <a:pPr algn="l" fontAlgn="t"/>
                      <a:r>
                        <a:rPr lang="en-GB" sz="2200" u="none" strike="noStrike" dirty="0">
                          <a:effectLst/>
                        </a:rPr>
                        <a:t>West </a:t>
                      </a:r>
                      <a:r>
                        <a:rPr lang="en-GB" sz="2200" u="none" strike="noStrike" dirty="0" smtClean="0">
                          <a:effectLst/>
                        </a:rPr>
                        <a:t>Algeria</a:t>
                      </a:r>
                      <a:endParaRPr lang="en-GB" sz="2200" b="0" i="0" u="none" strike="noStrike" dirty="0">
                        <a:solidFill>
                          <a:srgbClr val="000000"/>
                        </a:solidFill>
                        <a:effectLst/>
                        <a:latin typeface="Times New Roman"/>
                      </a:endParaRPr>
                    </a:p>
                  </a:txBody>
                  <a:tcPr marL="8349" marR="8349" marT="8349" marB="0"/>
                </a:tc>
                <a:tc>
                  <a:txBody>
                    <a:bodyPr/>
                    <a:lstStyle/>
                    <a:p>
                      <a:pPr algn="l" fontAlgn="t"/>
                      <a:r>
                        <a:rPr lang="en-GB" sz="2200" b="1" u="none" strike="noStrike" dirty="0">
                          <a:effectLst/>
                        </a:rPr>
                        <a:t>Ireland</a:t>
                      </a:r>
                      <a:endParaRPr lang="en-GB" sz="2200" b="1" i="0" u="none" strike="noStrike" dirty="0">
                        <a:solidFill>
                          <a:srgbClr val="000000"/>
                        </a:solidFill>
                        <a:effectLst/>
                        <a:latin typeface="Times New Roman"/>
                      </a:endParaRPr>
                    </a:p>
                  </a:txBody>
                  <a:tcPr marL="8349" marR="8349" marT="8349" marB="0"/>
                </a:tc>
                <a:tc>
                  <a:txBody>
                    <a:bodyPr/>
                    <a:lstStyle/>
                    <a:p>
                      <a:pPr algn="l" fontAlgn="t"/>
                      <a:r>
                        <a:rPr lang="en-GB" sz="2200" u="none" strike="noStrike" dirty="0">
                          <a:effectLst/>
                        </a:rPr>
                        <a:t>Cork</a:t>
                      </a:r>
                      <a:endParaRPr lang="en-GB" sz="2200" b="0" i="0" u="none" strike="noStrike" dirty="0">
                        <a:solidFill>
                          <a:srgbClr val="000000"/>
                        </a:solidFill>
                        <a:effectLst/>
                        <a:latin typeface="Times New Roman"/>
                      </a:endParaRPr>
                    </a:p>
                  </a:txBody>
                  <a:tcPr marL="8349" marR="8349" marT="8349" marB="0"/>
                </a:tc>
              </a:tr>
              <a:tr h="396000">
                <a:tc>
                  <a:txBody>
                    <a:bodyPr/>
                    <a:lstStyle/>
                    <a:p>
                      <a:pPr algn="l" fontAlgn="t"/>
                      <a:r>
                        <a:rPr lang="en-GB" sz="2200" b="1" u="none" strike="noStrike" dirty="0">
                          <a:effectLst/>
                        </a:rPr>
                        <a:t>Argentina</a:t>
                      </a:r>
                      <a:endParaRPr lang="en-GB" sz="2200" b="1" i="0" u="none" strike="noStrike" dirty="0">
                        <a:solidFill>
                          <a:srgbClr val="000000"/>
                        </a:solidFill>
                        <a:effectLst/>
                        <a:latin typeface="Times New Roman"/>
                      </a:endParaRPr>
                    </a:p>
                  </a:txBody>
                  <a:tcPr marL="8349" marR="8349" marT="8349" marB="0"/>
                </a:tc>
                <a:tc>
                  <a:txBody>
                    <a:bodyPr/>
                    <a:lstStyle/>
                    <a:p>
                      <a:pPr algn="l" fontAlgn="t"/>
                      <a:r>
                        <a:rPr lang="en-GB" sz="2200" u="none" strike="noStrike" dirty="0">
                          <a:effectLst/>
                        </a:rPr>
                        <a:t>Buenos Aires </a:t>
                      </a:r>
                      <a:endParaRPr lang="en-GB" sz="2200" b="0" i="0" u="none" strike="noStrike" dirty="0">
                        <a:solidFill>
                          <a:srgbClr val="000000"/>
                        </a:solidFill>
                        <a:effectLst/>
                        <a:latin typeface="Times New Roman"/>
                      </a:endParaRPr>
                    </a:p>
                  </a:txBody>
                  <a:tcPr marL="8349" marR="8349" marT="8349" marB="0"/>
                </a:tc>
                <a:tc>
                  <a:txBody>
                    <a:bodyPr/>
                    <a:lstStyle/>
                    <a:p>
                      <a:pPr algn="l" fontAlgn="t"/>
                      <a:r>
                        <a:rPr lang="en-GB" sz="2200" b="1" u="none" strike="noStrike" dirty="0">
                          <a:effectLst/>
                        </a:rPr>
                        <a:t>Italy</a:t>
                      </a:r>
                      <a:endParaRPr lang="en-GB" sz="2200" b="1" i="0" u="none" strike="noStrike" dirty="0">
                        <a:solidFill>
                          <a:srgbClr val="000000"/>
                        </a:solidFill>
                        <a:effectLst/>
                        <a:latin typeface="Times New Roman"/>
                      </a:endParaRPr>
                    </a:p>
                  </a:txBody>
                  <a:tcPr marL="8349" marR="8349" marT="8349" marB="0"/>
                </a:tc>
                <a:tc>
                  <a:txBody>
                    <a:bodyPr/>
                    <a:lstStyle/>
                    <a:p>
                      <a:pPr algn="l" fontAlgn="t"/>
                      <a:r>
                        <a:rPr lang="en-US" sz="2200" u="none" strike="noStrike" dirty="0" smtClean="0">
                          <a:effectLst/>
                        </a:rPr>
                        <a:t>Liguria </a:t>
                      </a:r>
                      <a:r>
                        <a:rPr lang="en-US" sz="2200" u="none" strike="noStrike" dirty="0">
                          <a:effectLst/>
                        </a:rPr>
                        <a:t>Region</a:t>
                      </a:r>
                      <a:endParaRPr lang="en-US" sz="2200" b="0" i="0" u="none" strike="noStrike" dirty="0">
                        <a:solidFill>
                          <a:srgbClr val="000000"/>
                        </a:solidFill>
                        <a:effectLst/>
                        <a:latin typeface="Times New Roman"/>
                      </a:endParaRPr>
                    </a:p>
                  </a:txBody>
                  <a:tcPr marL="8349" marR="8349" marT="8349" marB="0"/>
                </a:tc>
              </a:tr>
              <a:tr h="396000">
                <a:tc>
                  <a:txBody>
                    <a:bodyPr/>
                    <a:lstStyle/>
                    <a:p>
                      <a:pPr algn="l" fontAlgn="t"/>
                      <a:r>
                        <a:rPr lang="en-GB" sz="2200" b="1" u="none" strike="noStrike" dirty="0">
                          <a:effectLst/>
                        </a:rPr>
                        <a:t>Belgium</a:t>
                      </a:r>
                      <a:endParaRPr lang="en-GB" sz="2200" b="1" i="0" u="none" strike="noStrike" dirty="0">
                        <a:solidFill>
                          <a:srgbClr val="000000"/>
                        </a:solidFill>
                        <a:effectLst/>
                        <a:latin typeface="Times New Roman"/>
                      </a:endParaRPr>
                    </a:p>
                  </a:txBody>
                  <a:tcPr marL="8349" marR="8349" marT="8349" marB="0"/>
                </a:tc>
                <a:tc>
                  <a:txBody>
                    <a:bodyPr/>
                    <a:lstStyle/>
                    <a:p>
                      <a:pPr algn="l" fontAlgn="t"/>
                      <a:r>
                        <a:rPr lang="en-GB" sz="2200" u="none" strike="noStrike" dirty="0">
                          <a:effectLst/>
                        </a:rPr>
                        <a:t>Flanders</a:t>
                      </a:r>
                      <a:endParaRPr lang="en-GB" sz="2200" b="0" i="0" u="none" strike="noStrike" dirty="0">
                        <a:solidFill>
                          <a:srgbClr val="000000"/>
                        </a:solidFill>
                        <a:effectLst/>
                        <a:latin typeface="Times New Roman"/>
                      </a:endParaRPr>
                    </a:p>
                  </a:txBody>
                  <a:tcPr marL="8349" marR="8349" marT="8349" marB="0"/>
                </a:tc>
                <a:tc>
                  <a:txBody>
                    <a:bodyPr/>
                    <a:lstStyle/>
                    <a:p>
                      <a:pPr algn="l" fontAlgn="t"/>
                      <a:r>
                        <a:rPr lang="en-GB" sz="2200" b="1" u="none" strike="noStrike" dirty="0">
                          <a:effectLst/>
                        </a:rPr>
                        <a:t>Nepal</a:t>
                      </a:r>
                      <a:endParaRPr lang="en-GB" sz="2200" b="1" i="0" u="none" strike="noStrike" dirty="0">
                        <a:solidFill>
                          <a:srgbClr val="000000"/>
                        </a:solidFill>
                        <a:effectLst/>
                        <a:latin typeface="Times New Roman"/>
                      </a:endParaRPr>
                    </a:p>
                  </a:txBody>
                  <a:tcPr marL="8349" marR="8349" marT="8349" marB="0"/>
                </a:tc>
                <a:tc>
                  <a:txBody>
                    <a:bodyPr/>
                    <a:lstStyle/>
                    <a:p>
                      <a:pPr algn="l" fontAlgn="b"/>
                      <a:r>
                        <a:rPr lang="en-GB" sz="2200" u="none" strike="noStrike" dirty="0">
                          <a:effectLst/>
                        </a:rPr>
                        <a:t>Province No. 3 </a:t>
                      </a:r>
                      <a:endParaRPr lang="en-GB" sz="2200" b="0" i="0" u="none" strike="noStrike" dirty="0">
                        <a:solidFill>
                          <a:srgbClr val="000000"/>
                        </a:solidFill>
                        <a:effectLst/>
                        <a:latin typeface="Times New Roman"/>
                      </a:endParaRPr>
                    </a:p>
                  </a:txBody>
                  <a:tcPr marL="8349" marR="8349" marT="8349" marB="0" anchor="b"/>
                </a:tc>
              </a:tr>
              <a:tr h="396000">
                <a:tc>
                  <a:txBody>
                    <a:bodyPr/>
                    <a:lstStyle/>
                    <a:p>
                      <a:pPr algn="l" fontAlgn="t"/>
                      <a:r>
                        <a:rPr lang="en-GB" sz="2200" b="1" u="none" strike="noStrike" dirty="0">
                          <a:effectLst/>
                        </a:rPr>
                        <a:t>Brazil</a:t>
                      </a:r>
                      <a:endParaRPr lang="en-GB" sz="2200" b="1" i="0" u="none" strike="noStrike" dirty="0">
                        <a:solidFill>
                          <a:srgbClr val="000000"/>
                        </a:solidFill>
                        <a:effectLst/>
                        <a:latin typeface="Times New Roman"/>
                      </a:endParaRPr>
                    </a:p>
                  </a:txBody>
                  <a:tcPr marL="8349" marR="8349" marT="8349" marB="0"/>
                </a:tc>
                <a:tc>
                  <a:txBody>
                    <a:bodyPr/>
                    <a:lstStyle/>
                    <a:p>
                      <a:pPr algn="l" fontAlgn="t"/>
                      <a:r>
                        <a:rPr lang="en-GB" sz="2200" u="none" strike="noStrike" dirty="0" smtClean="0">
                          <a:effectLst/>
                        </a:rPr>
                        <a:t>South </a:t>
                      </a:r>
                      <a:r>
                        <a:rPr lang="en-GB" sz="2200" u="none" strike="noStrike" dirty="0">
                          <a:effectLst/>
                        </a:rPr>
                        <a:t>and southeast</a:t>
                      </a:r>
                      <a:endParaRPr lang="en-GB" sz="2200" b="0" i="0" u="none" strike="noStrike" dirty="0">
                        <a:solidFill>
                          <a:srgbClr val="000000"/>
                        </a:solidFill>
                        <a:effectLst/>
                        <a:latin typeface="Arial"/>
                      </a:endParaRPr>
                    </a:p>
                  </a:txBody>
                  <a:tcPr marL="8349" marR="8349" marT="8349" marB="0"/>
                </a:tc>
                <a:tc>
                  <a:txBody>
                    <a:bodyPr/>
                    <a:lstStyle/>
                    <a:p>
                      <a:pPr algn="l" fontAlgn="t"/>
                      <a:r>
                        <a:rPr lang="en-GB" sz="2200" b="1" u="none" strike="noStrike" dirty="0">
                          <a:effectLst/>
                        </a:rPr>
                        <a:t>Russia</a:t>
                      </a:r>
                      <a:endParaRPr lang="en-GB" sz="2200" b="1" i="0" u="none" strike="noStrike" dirty="0">
                        <a:solidFill>
                          <a:srgbClr val="000000"/>
                        </a:solidFill>
                        <a:effectLst/>
                        <a:latin typeface="Times New Roman"/>
                      </a:endParaRPr>
                    </a:p>
                  </a:txBody>
                  <a:tcPr marL="8349" marR="8349" marT="8349" marB="0"/>
                </a:tc>
                <a:tc>
                  <a:txBody>
                    <a:bodyPr/>
                    <a:lstStyle/>
                    <a:p>
                      <a:pPr algn="just" fontAlgn="ctr"/>
                      <a:r>
                        <a:rPr lang="en-GB" sz="2200" u="none" strike="noStrike" dirty="0">
                          <a:effectLst/>
                        </a:rPr>
                        <a:t>Tyumen region</a:t>
                      </a:r>
                      <a:endParaRPr lang="en-GB" sz="2200" b="0" i="0" u="none" strike="noStrike" dirty="0">
                        <a:solidFill>
                          <a:srgbClr val="000000"/>
                        </a:solidFill>
                        <a:effectLst/>
                        <a:latin typeface="Times New Roman"/>
                      </a:endParaRPr>
                    </a:p>
                  </a:txBody>
                  <a:tcPr marL="8349" marR="8349" marT="8349" marB="0" anchor="ctr"/>
                </a:tc>
              </a:tr>
              <a:tr h="396000">
                <a:tc>
                  <a:txBody>
                    <a:bodyPr/>
                    <a:lstStyle/>
                    <a:p>
                      <a:pPr algn="l" fontAlgn="t"/>
                      <a:r>
                        <a:rPr lang="en-GB" sz="2200" b="1" u="none" strike="noStrike" dirty="0">
                          <a:effectLst/>
                        </a:rPr>
                        <a:t>Chile</a:t>
                      </a:r>
                      <a:endParaRPr lang="en-GB" sz="2200" b="1" i="0" u="none" strike="noStrike" dirty="0">
                        <a:solidFill>
                          <a:srgbClr val="000000"/>
                        </a:solidFill>
                        <a:effectLst/>
                        <a:latin typeface="Times New Roman"/>
                      </a:endParaRPr>
                    </a:p>
                  </a:txBody>
                  <a:tcPr marL="8349" marR="8349" marT="8349" marB="0"/>
                </a:tc>
                <a:tc>
                  <a:txBody>
                    <a:bodyPr/>
                    <a:lstStyle/>
                    <a:p>
                      <a:pPr algn="l" fontAlgn="t"/>
                      <a:r>
                        <a:rPr lang="en-GB" sz="2200" u="none" strike="noStrike" dirty="0">
                          <a:effectLst/>
                        </a:rPr>
                        <a:t>Concepción and Santiago</a:t>
                      </a:r>
                      <a:endParaRPr lang="en-GB" sz="2200" b="0" i="0" u="none" strike="noStrike" dirty="0">
                        <a:solidFill>
                          <a:srgbClr val="000000"/>
                        </a:solidFill>
                        <a:effectLst/>
                        <a:latin typeface="Times New Roman"/>
                      </a:endParaRPr>
                    </a:p>
                  </a:txBody>
                  <a:tcPr marL="8349" marR="8349" marT="8349" marB="0"/>
                </a:tc>
                <a:tc>
                  <a:txBody>
                    <a:bodyPr/>
                    <a:lstStyle/>
                    <a:p>
                      <a:pPr algn="l" fontAlgn="t"/>
                      <a:r>
                        <a:rPr lang="en-GB" sz="2200" b="1" u="none" strike="noStrike" dirty="0">
                          <a:effectLst/>
                        </a:rPr>
                        <a:t>Spain</a:t>
                      </a:r>
                      <a:endParaRPr lang="en-GB" sz="2200" b="1" i="0" u="none" strike="noStrike" dirty="0">
                        <a:solidFill>
                          <a:srgbClr val="000000"/>
                        </a:solidFill>
                        <a:effectLst/>
                        <a:latin typeface="Times New Roman"/>
                      </a:endParaRPr>
                    </a:p>
                  </a:txBody>
                  <a:tcPr marL="8349" marR="8349" marT="8349" marB="0"/>
                </a:tc>
                <a:tc>
                  <a:txBody>
                    <a:bodyPr/>
                    <a:lstStyle/>
                    <a:p>
                      <a:pPr algn="l" fontAlgn="t"/>
                      <a:r>
                        <a:rPr lang="en-GB" sz="2200" u="none" strike="noStrike" dirty="0">
                          <a:effectLst/>
                        </a:rPr>
                        <a:t>Catalonia</a:t>
                      </a:r>
                      <a:endParaRPr lang="en-GB" sz="2200" b="0" i="0" u="none" strike="noStrike" dirty="0">
                        <a:solidFill>
                          <a:srgbClr val="000000"/>
                        </a:solidFill>
                        <a:effectLst/>
                        <a:latin typeface="Arial"/>
                      </a:endParaRPr>
                    </a:p>
                  </a:txBody>
                  <a:tcPr marL="8349" marR="8349" marT="8349" marB="0"/>
                </a:tc>
              </a:tr>
              <a:tr h="3960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2200" b="1" u="none" strike="noStrike" dirty="0" smtClean="0">
                          <a:effectLst/>
                        </a:rPr>
                        <a:t>China</a:t>
                      </a:r>
                      <a:endParaRPr lang="en-GB" sz="2200" b="1" i="0" u="none" strike="noStrike" dirty="0" smtClean="0">
                        <a:solidFill>
                          <a:srgbClr val="000000"/>
                        </a:solidFill>
                        <a:effectLst/>
                        <a:latin typeface="Times New Roman"/>
                      </a:endParaRPr>
                    </a:p>
                  </a:txBody>
                  <a:tcPr marL="8349" marR="8349" marT="8349" marB="0"/>
                </a:tc>
                <a:tc>
                  <a:txBody>
                    <a:bodyPr/>
                    <a:lstStyle/>
                    <a:p>
                      <a:pPr algn="l" fontAlgn="b"/>
                      <a:r>
                        <a:rPr lang="en-GB" sz="2200" u="none" strike="noStrike" kern="1200" dirty="0" smtClean="0">
                          <a:solidFill>
                            <a:schemeClr val="dk1"/>
                          </a:solidFill>
                          <a:effectLst/>
                          <a:latin typeface="+mn-lt"/>
                          <a:ea typeface="+mn-ea"/>
                          <a:cs typeface="+mn-cs"/>
                        </a:rPr>
                        <a:t>Guangdong</a:t>
                      </a:r>
                      <a:endParaRPr lang="en-GB" sz="2200" u="none" strike="noStrike" kern="1200" dirty="0">
                        <a:solidFill>
                          <a:schemeClr val="dk1"/>
                        </a:solidFill>
                        <a:effectLst/>
                        <a:latin typeface="+mn-lt"/>
                        <a:ea typeface="+mn-ea"/>
                        <a:cs typeface="+mn-cs"/>
                      </a:endParaRPr>
                    </a:p>
                  </a:txBody>
                  <a:tcPr marL="8349" marR="8349" marT="8349" marB="0" anchor="b"/>
                </a:tc>
                <a:tc>
                  <a:txBody>
                    <a:bodyPr/>
                    <a:lstStyle/>
                    <a:p>
                      <a:pPr algn="l" fontAlgn="t"/>
                      <a:r>
                        <a:rPr lang="en-GB" sz="2200" b="1" u="none" strike="noStrike" dirty="0">
                          <a:effectLst/>
                        </a:rPr>
                        <a:t>Sri Lanka</a:t>
                      </a:r>
                      <a:endParaRPr lang="en-GB" sz="2200" b="1" i="0" u="none" strike="noStrike" dirty="0">
                        <a:solidFill>
                          <a:srgbClr val="000000"/>
                        </a:solidFill>
                        <a:effectLst/>
                        <a:latin typeface="Times New Roman"/>
                      </a:endParaRPr>
                    </a:p>
                  </a:txBody>
                  <a:tcPr marL="8349" marR="8349" marT="8349" marB="0"/>
                </a:tc>
                <a:tc>
                  <a:txBody>
                    <a:bodyPr/>
                    <a:lstStyle/>
                    <a:p>
                      <a:pPr algn="l" fontAlgn="ctr"/>
                      <a:r>
                        <a:rPr lang="en-GB" sz="2200" u="none" strike="noStrike" kern="1200" baseline="0" dirty="0" smtClean="0">
                          <a:solidFill>
                            <a:schemeClr val="dk1"/>
                          </a:solidFill>
                          <a:effectLst/>
                          <a:latin typeface="+mn-lt"/>
                          <a:ea typeface="+mn-ea"/>
                          <a:cs typeface="+mn-cs"/>
                        </a:rPr>
                        <a:t>3 regions</a:t>
                      </a:r>
                      <a:endParaRPr lang="en-GB" sz="2200" u="none" strike="noStrike" kern="1200" baseline="0" dirty="0">
                        <a:solidFill>
                          <a:schemeClr val="dk1"/>
                        </a:solidFill>
                        <a:effectLst/>
                        <a:latin typeface="+mn-lt"/>
                        <a:ea typeface="+mn-ea"/>
                        <a:cs typeface="+mn-cs"/>
                      </a:endParaRPr>
                    </a:p>
                  </a:txBody>
                  <a:tcPr marL="8349" marR="8349" marT="8349" marB="0" anchor="ctr"/>
                </a:tc>
              </a:tr>
              <a:tr h="396000">
                <a:tc>
                  <a:txBody>
                    <a:bodyPr/>
                    <a:lstStyle/>
                    <a:p>
                      <a:pPr algn="l" fontAlgn="t"/>
                      <a:r>
                        <a:rPr lang="en-GB" sz="2200" b="1" u="none" strike="noStrike" dirty="0">
                          <a:effectLst/>
                        </a:rPr>
                        <a:t>France</a:t>
                      </a:r>
                      <a:endParaRPr lang="en-GB" sz="2200" b="1" i="0" u="none" strike="noStrike" dirty="0">
                        <a:solidFill>
                          <a:srgbClr val="000000"/>
                        </a:solidFill>
                        <a:effectLst/>
                        <a:latin typeface="Times New Roman"/>
                      </a:endParaRPr>
                    </a:p>
                  </a:txBody>
                  <a:tcPr marL="8349" marR="8349" marT="8349" marB="0"/>
                </a:tc>
                <a:tc>
                  <a:txBody>
                    <a:bodyPr/>
                    <a:lstStyle/>
                    <a:p>
                      <a:pPr algn="l" fontAlgn="t"/>
                      <a:r>
                        <a:rPr lang="en-GB" sz="2200" u="none" strike="noStrike" dirty="0">
                          <a:effectLst/>
                        </a:rPr>
                        <a:t>Nantes, Paris and Rouen</a:t>
                      </a:r>
                      <a:endParaRPr lang="en-GB" sz="2200" b="0" i="0" u="none" strike="noStrike" dirty="0">
                        <a:solidFill>
                          <a:srgbClr val="000000"/>
                        </a:solidFill>
                        <a:effectLst/>
                        <a:latin typeface="Times New Roman"/>
                      </a:endParaRPr>
                    </a:p>
                  </a:txBody>
                  <a:tcPr marL="8349" marR="8349" marT="8349" marB="0"/>
                </a:tc>
                <a:tc>
                  <a:txBody>
                    <a:bodyPr/>
                    <a:lstStyle/>
                    <a:p>
                      <a:pPr algn="l" fontAlgn="t"/>
                      <a:r>
                        <a:rPr lang="en-GB" sz="2200" b="1" u="none" strike="noStrike" dirty="0">
                          <a:effectLst/>
                        </a:rPr>
                        <a:t>USA</a:t>
                      </a:r>
                      <a:endParaRPr lang="en-GB" sz="2200" b="1" i="0" u="none" strike="noStrike" dirty="0">
                        <a:solidFill>
                          <a:srgbClr val="000000"/>
                        </a:solidFill>
                        <a:effectLst/>
                        <a:latin typeface="Times New Roman"/>
                      </a:endParaRPr>
                    </a:p>
                  </a:txBody>
                  <a:tcPr marL="8349" marR="8349" marT="8349" marB="0"/>
                </a:tc>
                <a:tc>
                  <a:txBody>
                    <a:bodyPr/>
                    <a:lstStyle/>
                    <a:p>
                      <a:pPr algn="l" fontAlgn="t"/>
                      <a:r>
                        <a:rPr lang="en-GB" sz="2200" u="none" strike="noStrike" kern="1200" baseline="0" dirty="0" smtClean="0">
                          <a:solidFill>
                            <a:schemeClr val="dk1"/>
                          </a:solidFill>
                          <a:effectLst/>
                          <a:latin typeface="+mn-lt"/>
                          <a:ea typeface="+mn-ea"/>
                          <a:cs typeface="+mn-cs"/>
                        </a:rPr>
                        <a:t>South Dakota, Ohio, Maryland, Kentucky</a:t>
                      </a:r>
                      <a:endParaRPr lang="he-IL" sz="2200" u="none" strike="noStrike" kern="1200" baseline="0" dirty="0">
                        <a:solidFill>
                          <a:schemeClr val="dk1"/>
                        </a:solidFill>
                        <a:effectLst/>
                        <a:latin typeface="+mn-lt"/>
                        <a:ea typeface="+mn-ea"/>
                        <a:cs typeface="+mn-cs"/>
                      </a:endParaRPr>
                    </a:p>
                  </a:txBody>
                  <a:tcPr marL="8349" marR="8349" marT="8349" marB="0"/>
                </a:tc>
              </a:tr>
              <a:tr h="396000">
                <a:tc>
                  <a:txBody>
                    <a:bodyPr/>
                    <a:lstStyle/>
                    <a:p>
                      <a:pPr algn="l" fontAlgn="t"/>
                      <a:r>
                        <a:rPr lang="en-GB" sz="2200" b="1" u="none" strike="noStrike" dirty="0">
                          <a:effectLst/>
                        </a:rPr>
                        <a:t>Greece</a:t>
                      </a:r>
                      <a:endParaRPr lang="en-GB" sz="2200" b="1" i="0" u="none" strike="noStrike" dirty="0">
                        <a:solidFill>
                          <a:srgbClr val="000000"/>
                        </a:solidFill>
                        <a:effectLst/>
                        <a:latin typeface="Times New Roman"/>
                      </a:endParaRPr>
                    </a:p>
                  </a:txBody>
                  <a:tcPr marL="8349" marR="8349" marT="8349" marB="0"/>
                </a:tc>
                <a:tc>
                  <a:txBody>
                    <a:bodyPr/>
                    <a:lstStyle/>
                    <a:p>
                      <a:pPr algn="l" fontAlgn="t"/>
                      <a:r>
                        <a:rPr lang="en-GB" sz="2200" u="none" strike="noStrike" dirty="0">
                          <a:effectLst/>
                        </a:rPr>
                        <a:t>the periphery of Epirus</a:t>
                      </a:r>
                      <a:endParaRPr lang="en-GB" sz="2200" b="0" i="0" u="none" strike="noStrike" dirty="0">
                        <a:solidFill>
                          <a:srgbClr val="000000"/>
                        </a:solidFill>
                        <a:effectLst/>
                        <a:latin typeface="Times New Roman"/>
                      </a:endParaRPr>
                    </a:p>
                  </a:txBody>
                  <a:tcPr marL="8349" marR="8349" marT="8349" marB="0"/>
                </a:tc>
                <a:tc>
                  <a:txBody>
                    <a:bodyPr/>
                    <a:lstStyle/>
                    <a:p>
                      <a:pPr algn="l" fontAlgn="t"/>
                      <a:r>
                        <a:rPr lang="en-GB" sz="2200" b="1" u="none" strike="noStrike" dirty="0">
                          <a:effectLst/>
                        </a:rPr>
                        <a:t>Vietnam</a:t>
                      </a:r>
                      <a:endParaRPr lang="en-GB" sz="2200" b="1" i="0" u="none" strike="noStrike" dirty="0">
                        <a:solidFill>
                          <a:srgbClr val="000000"/>
                        </a:solidFill>
                        <a:effectLst/>
                        <a:latin typeface="Times New Roman"/>
                      </a:endParaRPr>
                    </a:p>
                  </a:txBody>
                  <a:tcPr marL="8349" marR="8349" marT="8349" marB="0"/>
                </a:tc>
                <a:tc>
                  <a:txBody>
                    <a:bodyPr/>
                    <a:lstStyle/>
                    <a:p>
                      <a:pPr algn="l" fontAlgn="t"/>
                      <a:r>
                        <a:rPr lang="en-GB" sz="2200" u="none" strike="noStrike" dirty="0">
                          <a:effectLst/>
                        </a:rPr>
                        <a:t>North Vietnam</a:t>
                      </a:r>
                      <a:endParaRPr lang="en-GB" sz="2200" b="0" i="0" u="none" strike="noStrike" dirty="0">
                        <a:solidFill>
                          <a:srgbClr val="000000"/>
                        </a:solidFill>
                        <a:effectLst/>
                        <a:latin typeface="Times New Roman"/>
                      </a:endParaRPr>
                    </a:p>
                  </a:txBody>
                  <a:tcPr marL="8349" marR="8349" marT="8349" marB="0"/>
                </a:tc>
              </a:tr>
              <a:tr h="396000">
                <a:tc>
                  <a:txBody>
                    <a:bodyPr/>
                    <a:lstStyle/>
                    <a:p>
                      <a:pPr algn="l" fontAlgn="t"/>
                      <a:r>
                        <a:rPr lang="en-GB" sz="2200" b="1" u="none" strike="noStrike" dirty="0">
                          <a:effectLst/>
                        </a:rPr>
                        <a:t>India</a:t>
                      </a:r>
                      <a:endParaRPr lang="en-GB" sz="2200" b="1" i="0" u="none" strike="noStrike" dirty="0">
                        <a:solidFill>
                          <a:srgbClr val="000000"/>
                        </a:solidFill>
                        <a:effectLst/>
                        <a:latin typeface="Times New Roman"/>
                      </a:endParaRPr>
                    </a:p>
                  </a:txBody>
                  <a:tcPr marL="8349" marR="8349" marT="8349" marB="0"/>
                </a:tc>
                <a:tc>
                  <a:txBody>
                    <a:bodyPr/>
                    <a:lstStyle/>
                    <a:p>
                      <a:pPr algn="l" fontAlgn="b"/>
                      <a:r>
                        <a:rPr lang="en-GB" sz="2200" u="none" strike="noStrike" dirty="0">
                          <a:effectLst/>
                        </a:rPr>
                        <a:t>Kolkata</a:t>
                      </a:r>
                      <a:endParaRPr lang="en-GB" sz="2200" b="0" i="0" u="none" strike="noStrike" dirty="0">
                        <a:solidFill>
                          <a:srgbClr val="000000"/>
                        </a:solidFill>
                        <a:effectLst/>
                        <a:latin typeface="Times New Roman"/>
                      </a:endParaRPr>
                    </a:p>
                  </a:txBody>
                  <a:tcPr marL="8349" marR="8349" marT="8349" marB="0" anchor="b"/>
                </a:tc>
                <a:tc>
                  <a:txBody>
                    <a:bodyPr/>
                    <a:lstStyle/>
                    <a:p>
                      <a:endParaRPr lang="he-IL"/>
                    </a:p>
                  </a:txBody>
                  <a:tcPr marL="8349" marR="8349" marT="8349" marB="0"/>
                </a:tc>
                <a:tc>
                  <a:txBody>
                    <a:bodyPr/>
                    <a:lstStyle/>
                    <a:p>
                      <a:endParaRPr lang="he-IL" dirty="0"/>
                    </a:p>
                  </a:txBody>
                  <a:tcPr marL="8349" marR="8349" marT="8349" marB="0"/>
                </a:tc>
              </a:tr>
            </a:tbl>
          </a:graphicData>
        </a:graphic>
      </p:graphicFrame>
    </p:spTree>
    <p:extLst>
      <p:ext uri="{BB962C8B-B14F-4D97-AF65-F5344CB8AC3E}">
        <p14:creationId xmlns:p14="http://schemas.microsoft.com/office/powerpoint/2010/main" val="2265271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4000" dirty="0" smtClean="0">
                <a:solidFill>
                  <a:srgbClr val="0070C0"/>
                </a:solidFill>
              </a:rPr>
              <a:t>On-line Questioners </a:t>
            </a:r>
            <a:endParaRPr lang="he-IL" sz="4000" dirty="0">
              <a:solidFill>
                <a:srgbClr val="0070C0"/>
              </a:solidFill>
            </a:endParaRPr>
          </a:p>
        </p:txBody>
      </p:sp>
      <p:sp>
        <p:nvSpPr>
          <p:cNvPr id="3" name="מציין מיקום תוכן 2"/>
          <p:cNvSpPr>
            <a:spLocks noGrp="1"/>
          </p:cNvSpPr>
          <p:nvPr>
            <p:ph idx="1"/>
          </p:nvPr>
        </p:nvSpPr>
        <p:spPr>
          <a:xfrm>
            <a:off x="838200" y="1323191"/>
            <a:ext cx="10515600" cy="1343809"/>
          </a:xfrm>
        </p:spPr>
        <p:txBody>
          <a:bodyPr>
            <a:noAutofit/>
          </a:bodyPr>
          <a:lstStyle/>
          <a:p>
            <a:r>
              <a:rPr lang="en-US" sz="3200" dirty="0" smtClean="0"/>
              <a:t>10 </a:t>
            </a:r>
            <a:r>
              <a:rPr lang="en-US" sz="3200" dirty="0" smtClean="0"/>
              <a:t>countries used on-line questioners</a:t>
            </a:r>
          </a:p>
          <a:p>
            <a:r>
              <a:rPr lang="en-US" sz="3200" dirty="0" smtClean="0"/>
              <a:t>The rest used paper questionnaires </a:t>
            </a:r>
          </a:p>
          <a:p>
            <a:pPr marL="0" indent="0">
              <a:buNone/>
            </a:pPr>
            <a:endParaRPr lang="he-IL" sz="3200" dirty="0"/>
          </a:p>
        </p:txBody>
      </p:sp>
      <p:graphicFrame>
        <p:nvGraphicFramePr>
          <p:cNvPr id="4" name="טבלה 3"/>
          <p:cNvGraphicFramePr>
            <a:graphicFrameLocks noGrp="1"/>
          </p:cNvGraphicFramePr>
          <p:nvPr>
            <p:extLst>
              <p:ext uri="{D42A27DB-BD31-4B8C-83A1-F6EECF244321}">
                <p14:modId xmlns:p14="http://schemas.microsoft.com/office/powerpoint/2010/main" val="19342386"/>
              </p:ext>
            </p:extLst>
          </p:nvPr>
        </p:nvGraphicFramePr>
        <p:xfrm>
          <a:off x="857250" y="2565854"/>
          <a:ext cx="6115050" cy="3960000"/>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3057525"/>
                <a:gridCol w="3057525"/>
              </a:tblGrid>
              <a:tr h="3960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2200" b="1" i="0" u="none" strike="noStrike" kern="1200" dirty="0" smtClean="0">
                          <a:solidFill>
                            <a:schemeClr val="dk1"/>
                          </a:solidFill>
                          <a:effectLst/>
                          <a:latin typeface="+mn-lt"/>
                          <a:ea typeface="+mn-ea"/>
                          <a:cs typeface="+mn-cs"/>
                        </a:rPr>
                        <a:t>Belgium</a:t>
                      </a:r>
                    </a:p>
                  </a:txBody>
                  <a:tcPr marL="8349" marR="8349" marT="8349"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2200" b="0" i="0" u="none" strike="noStrike" kern="1200" dirty="0" smtClean="0">
                          <a:solidFill>
                            <a:schemeClr val="dk1"/>
                          </a:solidFill>
                          <a:effectLst/>
                          <a:latin typeface="+mn-lt"/>
                          <a:ea typeface="+mn-ea"/>
                          <a:cs typeface="+mn-cs"/>
                        </a:rPr>
                        <a:t>Qualtrics</a:t>
                      </a:r>
                    </a:p>
                  </a:txBody>
                  <a:tcPr marL="8349" marR="8349" marT="8349" marB="0"/>
                </a:tc>
              </a:tr>
              <a:tr h="396000">
                <a:tc>
                  <a:txBody>
                    <a:bodyPr/>
                    <a:lstStyle/>
                    <a:p>
                      <a:pPr algn="l" fontAlgn="t"/>
                      <a:r>
                        <a:rPr lang="en-GB" sz="2200" b="1" i="0" u="none" strike="noStrike" kern="1200" dirty="0" smtClean="0">
                          <a:solidFill>
                            <a:schemeClr val="dk1"/>
                          </a:solidFill>
                          <a:effectLst/>
                          <a:latin typeface="+mn-lt"/>
                          <a:ea typeface="+mn-ea"/>
                          <a:cs typeface="+mn-cs"/>
                        </a:rPr>
                        <a:t>England</a:t>
                      </a:r>
                      <a:endParaRPr lang="en-GB" sz="2200" b="1" i="0" u="none" strike="noStrike" kern="1200" dirty="0">
                        <a:solidFill>
                          <a:schemeClr val="dk1"/>
                        </a:solidFill>
                        <a:effectLst/>
                        <a:latin typeface="+mn-lt"/>
                        <a:ea typeface="+mn-ea"/>
                        <a:cs typeface="+mn-cs"/>
                      </a:endParaRPr>
                    </a:p>
                  </a:txBody>
                  <a:tcPr marL="8349" marR="8349" marT="8349" marB="0"/>
                </a:tc>
                <a:tc>
                  <a:txBody>
                    <a:bodyPr/>
                    <a:lstStyle/>
                    <a:p>
                      <a:pPr algn="l" fontAlgn="t"/>
                      <a:r>
                        <a:rPr lang="en-GB" sz="2200" b="0" i="0" u="none" strike="noStrike" kern="1200" dirty="0" smtClean="0">
                          <a:solidFill>
                            <a:schemeClr val="dk1"/>
                          </a:solidFill>
                          <a:effectLst/>
                          <a:latin typeface="+mn-lt"/>
                          <a:ea typeface="+mn-ea"/>
                          <a:cs typeface="+mn-cs"/>
                        </a:rPr>
                        <a:t>Qualtrics</a:t>
                      </a:r>
                      <a:endParaRPr lang="en-GB" sz="2200" b="0" i="0" u="none" strike="noStrike" kern="1200" dirty="0">
                        <a:solidFill>
                          <a:schemeClr val="dk1"/>
                        </a:solidFill>
                        <a:effectLst/>
                        <a:latin typeface="+mn-lt"/>
                        <a:ea typeface="+mn-ea"/>
                        <a:cs typeface="+mn-cs"/>
                      </a:endParaRPr>
                    </a:p>
                  </a:txBody>
                  <a:tcPr marL="8349" marR="8349" marT="8349" marB="0"/>
                </a:tc>
              </a:tr>
              <a:tr h="396000">
                <a:tc>
                  <a:txBody>
                    <a:bodyPr/>
                    <a:lstStyle/>
                    <a:p>
                      <a:pPr algn="l" fontAlgn="t"/>
                      <a:r>
                        <a:rPr lang="en-GB" sz="2200" b="1" i="0" u="none" strike="noStrike" kern="1200" dirty="0" smtClean="0">
                          <a:solidFill>
                            <a:schemeClr val="dk1"/>
                          </a:solidFill>
                          <a:effectLst/>
                          <a:latin typeface="+mn-lt"/>
                          <a:ea typeface="+mn-ea"/>
                          <a:cs typeface="+mn-cs"/>
                        </a:rPr>
                        <a:t>Germany</a:t>
                      </a:r>
                      <a:endParaRPr lang="en-GB" sz="2200" b="1" i="0" u="none" strike="noStrike" kern="1200" dirty="0">
                        <a:solidFill>
                          <a:schemeClr val="dk1"/>
                        </a:solidFill>
                        <a:effectLst/>
                        <a:latin typeface="+mn-lt"/>
                        <a:ea typeface="+mn-ea"/>
                        <a:cs typeface="+mn-cs"/>
                      </a:endParaRPr>
                    </a:p>
                  </a:txBody>
                  <a:tcPr marL="8349" marR="8349" marT="8349" marB="0"/>
                </a:tc>
                <a:tc>
                  <a:txBody>
                    <a:bodyPr/>
                    <a:lstStyle/>
                    <a:p>
                      <a:pPr algn="l" fontAlgn="t"/>
                      <a:r>
                        <a:rPr lang="en-GB" sz="2200" b="0" i="0" u="none" strike="noStrike" kern="1200" dirty="0" err="1" smtClean="0">
                          <a:solidFill>
                            <a:schemeClr val="dk1"/>
                          </a:solidFill>
                          <a:effectLst/>
                          <a:latin typeface="+mn-lt"/>
                          <a:ea typeface="+mn-ea"/>
                          <a:cs typeface="+mn-cs"/>
                        </a:rPr>
                        <a:t>Limesurvey</a:t>
                      </a:r>
                      <a:endParaRPr lang="en-GB" sz="2200" b="0" i="0" u="none" strike="noStrike" kern="1200" dirty="0">
                        <a:solidFill>
                          <a:schemeClr val="dk1"/>
                        </a:solidFill>
                        <a:effectLst/>
                        <a:latin typeface="+mn-lt"/>
                        <a:ea typeface="+mn-ea"/>
                        <a:cs typeface="+mn-cs"/>
                      </a:endParaRPr>
                    </a:p>
                  </a:txBody>
                  <a:tcPr marL="8349" marR="8349" marT="8349" marB="0"/>
                </a:tc>
              </a:tr>
              <a:tr h="396000">
                <a:tc>
                  <a:txBody>
                    <a:bodyPr/>
                    <a:lstStyle/>
                    <a:p>
                      <a:pPr algn="l" fontAlgn="t"/>
                      <a:r>
                        <a:rPr lang="en-GB" sz="2200" b="1" i="0" u="none" strike="noStrike" kern="1200" dirty="0" smtClean="0">
                          <a:solidFill>
                            <a:schemeClr val="dk1"/>
                          </a:solidFill>
                          <a:effectLst/>
                          <a:latin typeface="+mn-lt"/>
                          <a:ea typeface="+mn-ea"/>
                          <a:cs typeface="+mn-cs"/>
                        </a:rPr>
                        <a:t>Greece</a:t>
                      </a:r>
                      <a:endParaRPr lang="en-GB" sz="2200" b="1" i="0" u="none" strike="noStrike" kern="1200" dirty="0">
                        <a:solidFill>
                          <a:schemeClr val="dk1"/>
                        </a:solidFill>
                        <a:effectLst/>
                        <a:latin typeface="+mn-lt"/>
                        <a:ea typeface="+mn-ea"/>
                        <a:cs typeface="+mn-cs"/>
                      </a:endParaRPr>
                    </a:p>
                  </a:txBody>
                  <a:tcPr marL="8349" marR="8349" marT="8349" marB="0"/>
                </a:tc>
                <a:tc>
                  <a:txBody>
                    <a:bodyPr/>
                    <a:lstStyle/>
                    <a:p>
                      <a:pPr algn="l" fontAlgn="t"/>
                      <a:r>
                        <a:rPr lang="en-GB" sz="2200" b="0" i="0" u="none" strike="noStrike" kern="1200" dirty="0" smtClean="0">
                          <a:solidFill>
                            <a:schemeClr val="dk1"/>
                          </a:solidFill>
                          <a:effectLst/>
                          <a:latin typeface="+mn-lt"/>
                          <a:ea typeface="+mn-ea"/>
                          <a:cs typeface="+mn-cs"/>
                        </a:rPr>
                        <a:t>Qualtrics</a:t>
                      </a:r>
                      <a:endParaRPr lang="en-GB" sz="2200" b="0" i="0" u="none" strike="noStrike" kern="1200" dirty="0">
                        <a:solidFill>
                          <a:schemeClr val="dk1"/>
                        </a:solidFill>
                        <a:effectLst/>
                        <a:latin typeface="+mn-lt"/>
                        <a:ea typeface="+mn-ea"/>
                        <a:cs typeface="+mn-cs"/>
                      </a:endParaRPr>
                    </a:p>
                  </a:txBody>
                  <a:tcPr marL="8349" marR="8349" marT="8349" marB="0"/>
                </a:tc>
              </a:tr>
              <a:tr h="396000">
                <a:tc>
                  <a:txBody>
                    <a:bodyPr/>
                    <a:lstStyle/>
                    <a:p>
                      <a:pPr algn="l" fontAlgn="t"/>
                      <a:r>
                        <a:rPr lang="en-GB" sz="2200" b="1" i="0" u="none" strike="noStrike" kern="1200" dirty="0" smtClean="0">
                          <a:solidFill>
                            <a:schemeClr val="dk1"/>
                          </a:solidFill>
                          <a:effectLst/>
                          <a:latin typeface="+mn-lt"/>
                          <a:ea typeface="+mn-ea"/>
                          <a:cs typeface="+mn-cs"/>
                        </a:rPr>
                        <a:t>Malta (12y)</a:t>
                      </a:r>
                      <a:endParaRPr lang="en-GB" sz="2200" b="1" i="0" u="none" strike="noStrike" kern="1200" dirty="0">
                        <a:solidFill>
                          <a:schemeClr val="dk1"/>
                        </a:solidFill>
                        <a:effectLst/>
                        <a:latin typeface="+mn-lt"/>
                        <a:ea typeface="+mn-ea"/>
                        <a:cs typeface="+mn-cs"/>
                      </a:endParaRPr>
                    </a:p>
                  </a:txBody>
                  <a:tcPr marL="8349" marR="8349" marT="8349" marB="0"/>
                </a:tc>
                <a:tc>
                  <a:txBody>
                    <a:bodyPr/>
                    <a:lstStyle/>
                    <a:p>
                      <a:pPr algn="l" fontAlgn="t"/>
                      <a:r>
                        <a:rPr lang="en-GB" sz="2200" b="0" i="0" u="none" strike="noStrike" kern="1200" dirty="0" smtClean="0">
                          <a:solidFill>
                            <a:schemeClr val="dk1"/>
                          </a:solidFill>
                          <a:effectLst/>
                          <a:latin typeface="+mn-lt"/>
                          <a:ea typeface="+mn-ea"/>
                          <a:cs typeface="+mn-cs"/>
                        </a:rPr>
                        <a:t>Qualtrics</a:t>
                      </a:r>
                      <a:endParaRPr lang="en-GB" sz="2200" b="0" i="0" u="none" strike="noStrike" kern="1200" dirty="0">
                        <a:solidFill>
                          <a:schemeClr val="dk1"/>
                        </a:solidFill>
                        <a:effectLst/>
                        <a:latin typeface="+mn-lt"/>
                        <a:ea typeface="+mn-ea"/>
                        <a:cs typeface="+mn-cs"/>
                      </a:endParaRPr>
                    </a:p>
                  </a:txBody>
                  <a:tcPr marL="8349" marR="8349" marT="8349" marB="0"/>
                </a:tc>
              </a:tr>
              <a:tr h="396000">
                <a:tc>
                  <a:txBody>
                    <a:bodyPr/>
                    <a:lstStyle/>
                    <a:p>
                      <a:pPr algn="l" fontAlgn="t"/>
                      <a:r>
                        <a:rPr lang="en-GB" sz="2200" b="1" i="0" u="none" strike="noStrike" kern="1200" dirty="0" smtClean="0">
                          <a:solidFill>
                            <a:schemeClr val="dk1"/>
                          </a:solidFill>
                          <a:effectLst/>
                          <a:latin typeface="+mn-lt"/>
                          <a:ea typeface="+mn-ea"/>
                          <a:cs typeface="+mn-cs"/>
                        </a:rPr>
                        <a:t>Norway</a:t>
                      </a:r>
                      <a:endParaRPr lang="en-GB" sz="2200" b="1" i="0" u="none" strike="noStrike" kern="1200" dirty="0">
                        <a:solidFill>
                          <a:schemeClr val="dk1"/>
                        </a:solidFill>
                        <a:effectLst/>
                        <a:latin typeface="+mn-lt"/>
                        <a:ea typeface="+mn-ea"/>
                        <a:cs typeface="+mn-cs"/>
                      </a:endParaRPr>
                    </a:p>
                  </a:txBody>
                  <a:tcPr marL="8349" marR="8349" marT="8349" marB="0"/>
                </a:tc>
                <a:tc>
                  <a:txBody>
                    <a:bodyPr/>
                    <a:lstStyle/>
                    <a:p>
                      <a:pPr algn="l" fontAlgn="t"/>
                      <a:r>
                        <a:rPr lang="en-GB" sz="2200" b="0" i="0" u="none" strike="noStrike" kern="1200" dirty="0" smtClean="0">
                          <a:solidFill>
                            <a:schemeClr val="dk1"/>
                          </a:solidFill>
                          <a:effectLst/>
                          <a:latin typeface="+mn-lt"/>
                          <a:ea typeface="+mn-ea"/>
                          <a:cs typeface="+mn-cs"/>
                        </a:rPr>
                        <a:t>Qualtrics</a:t>
                      </a:r>
                      <a:endParaRPr lang="en-GB" sz="2200" b="0" i="0" u="none" strike="noStrike" kern="1200" dirty="0">
                        <a:solidFill>
                          <a:schemeClr val="dk1"/>
                        </a:solidFill>
                        <a:effectLst/>
                        <a:latin typeface="+mn-lt"/>
                        <a:ea typeface="+mn-ea"/>
                        <a:cs typeface="+mn-cs"/>
                      </a:endParaRPr>
                    </a:p>
                  </a:txBody>
                  <a:tcPr marL="8349" marR="8349" marT="8349" marB="0"/>
                </a:tc>
              </a:tr>
              <a:tr h="396000">
                <a:tc>
                  <a:txBody>
                    <a:bodyPr/>
                    <a:lstStyle/>
                    <a:p>
                      <a:pPr algn="l" fontAlgn="t"/>
                      <a:r>
                        <a:rPr lang="en-GB" sz="2200" b="1" i="0" u="none" strike="noStrike" kern="1200" dirty="0" smtClean="0">
                          <a:solidFill>
                            <a:schemeClr val="dk1"/>
                          </a:solidFill>
                          <a:effectLst/>
                          <a:latin typeface="+mn-lt"/>
                          <a:ea typeface="+mn-ea"/>
                          <a:cs typeface="+mn-cs"/>
                        </a:rPr>
                        <a:t>Poland</a:t>
                      </a:r>
                      <a:endParaRPr lang="en-GB" sz="2200" b="1" i="0" u="none" strike="noStrike" kern="1200" dirty="0">
                        <a:solidFill>
                          <a:schemeClr val="dk1"/>
                        </a:solidFill>
                        <a:effectLst/>
                        <a:latin typeface="+mn-lt"/>
                        <a:ea typeface="+mn-ea"/>
                        <a:cs typeface="+mn-cs"/>
                      </a:endParaRPr>
                    </a:p>
                  </a:txBody>
                  <a:tcPr marL="8349" marR="8349" marT="8349" marB="0"/>
                </a:tc>
                <a:tc>
                  <a:txBody>
                    <a:bodyPr/>
                    <a:lstStyle/>
                    <a:p>
                      <a:pPr algn="l" fontAlgn="t"/>
                      <a:r>
                        <a:rPr lang="en-GB" sz="2200" b="0" i="0" u="none" strike="noStrike" kern="1200" dirty="0" smtClean="0">
                          <a:solidFill>
                            <a:schemeClr val="dk1"/>
                          </a:solidFill>
                          <a:effectLst/>
                          <a:latin typeface="+mn-lt"/>
                          <a:ea typeface="+mn-ea"/>
                          <a:cs typeface="+mn-cs"/>
                        </a:rPr>
                        <a:t>Qualtrics</a:t>
                      </a:r>
                      <a:endParaRPr lang="en-GB" sz="2200" b="0" i="0" u="none" strike="noStrike" kern="1200" dirty="0">
                        <a:solidFill>
                          <a:schemeClr val="dk1"/>
                        </a:solidFill>
                        <a:effectLst/>
                        <a:latin typeface="+mn-lt"/>
                        <a:ea typeface="+mn-ea"/>
                        <a:cs typeface="+mn-cs"/>
                      </a:endParaRPr>
                    </a:p>
                  </a:txBody>
                  <a:tcPr marL="8349" marR="8349" marT="8349" marB="0"/>
                </a:tc>
              </a:tr>
              <a:tr h="396000">
                <a:tc>
                  <a:txBody>
                    <a:bodyPr/>
                    <a:lstStyle/>
                    <a:p>
                      <a:pPr algn="l" fontAlgn="t"/>
                      <a:r>
                        <a:rPr lang="en-GB" sz="2200" b="1" i="0" u="none" strike="noStrike" kern="1200" dirty="0" smtClean="0">
                          <a:solidFill>
                            <a:schemeClr val="dk1"/>
                          </a:solidFill>
                          <a:effectLst/>
                          <a:latin typeface="+mn-lt"/>
                          <a:ea typeface="+mn-ea"/>
                          <a:cs typeface="+mn-cs"/>
                        </a:rPr>
                        <a:t>Taiwan</a:t>
                      </a:r>
                      <a:endParaRPr lang="en-GB" sz="2200" b="1" i="0" u="none" strike="noStrike" kern="1200" dirty="0">
                        <a:solidFill>
                          <a:schemeClr val="dk1"/>
                        </a:solidFill>
                        <a:effectLst/>
                        <a:latin typeface="+mn-lt"/>
                        <a:ea typeface="+mn-ea"/>
                        <a:cs typeface="+mn-cs"/>
                      </a:endParaRPr>
                    </a:p>
                  </a:txBody>
                  <a:tcPr marL="8349" marR="8349" marT="8349" marB="0"/>
                </a:tc>
                <a:tc>
                  <a:txBody>
                    <a:bodyPr/>
                    <a:lstStyle/>
                    <a:p>
                      <a:pPr algn="l" fontAlgn="t"/>
                      <a:r>
                        <a:rPr lang="en-GB" sz="2200" b="0" i="0" u="none" strike="noStrike" kern="1200" dirty="0" err="1" smtClean="0">
                          <a:solidFill>
                            <a:schemeClr val="dk1"/>
                          </a:solidFill>
                          <a:effectLst/>
                          <a:latin typeface="+mn-lt"/>
                          <a:ea typeface="+mn-ea"/>
                          <a:cs typeface="+mn-cs"/>
                        </a:rPr>
                        <a:t>Qualtrics</a:t>
                      </a:r>
                      <a:endParaRPr lang="en-GB" sz="2200" b="0" i="0" u="none" strike="noStrike" kern="1200" dirty="0">
                        <a:solidFill>
                          <a:schemeClr val="dk1"/>
                        </a:solidFill>
                        <a:effectLst/>
                        <a:latin typeface="+mn-lt"/>
                        <a:ea typeface="+mn-ea"/>
                        <a:cs typeface="+mn-cs"/>
                      </a:endParaRPr>
                    </a:p>
                  </a:txBody>
                  <a:tcPr marL="8349" marR="8349" marT="8349" marB="0"/>
                </a:tc>
              </a:tr>
              <a:tr h="396000">
                <a:tc>
                  <a:txBody>
                    <a:bodyPr/>
                    <a:lstStyle/>
                    <a:p>
                      <a:pPr algn="l" fontAlgn="t"/>
                      <a:r>
                        <a:rPr lang="en-GB" sz="2200" b="1" i="0" u="none" strike="noStrike" kern="1200" dirty="0" smtClean="0">
                          <a:solidFill>
                            <a:schemeClr val="dk1"/>
                          </a:solidFill>
                          <a:effectLst/>
                          <a:latin typeface="+mn-lt"/>
                          <a:ea typeface="+mn-ea"/>
                          <a:cs typeface="+mn-cs"/>
                        </a:rPr>
                        <a:t>Finland</a:t>
                      </a:r>
                      <a:endParaRPr lang="en-GB" sz="2200" b="1" i="0" u="none" strike="noStrike" kern="1200" dirty="0">
                        <a:solidFill>
                          <a:schemeClr val="dk1"/>
                        </a:solidFill>
                        <a:effectLst/>
                        <a:latin typeface="+mn-lt"/>
                        <a:ea typeface="+mn-ea"/>
                        <a:cs typeface="+mn-cs"/>
                      </a:endParaRPr>
                    </a:p>
                  </a:txBody>
                  <a:tcPr marL="8349" marR="8349" marT="8349"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2200" b="0" i="0" u="none" strike="noStrike" kern="1200" dirty="0" err="1" smtClean="0">
                          <a:solidFill>
                            <a:schemeClr val="dk1"/>
                          </a:solidFill>
                          <a:effectLst/>
                          <a:latin typeface="+mn-lt"/>
                          <a:ea typeface="+mn-ea"/>
                          <a:cs typeface="+mn-cs"/>
                        </a:rPr>
                        <a:t>Qualtrics</a:t>
                      </a:r>
                      <a:endParaRPr lang="en-GB" sz="2200" b="0" i="0" u="none" strike="noStrike" kern="1200" dirty="0" smtClean="0">
                        <a:solidFill>
                          <a:schemeClr val="dk1"/>
                        </a:solidFill>
                        <a:effectLst/>
                        <a:latin typeface="+mn-lt"/>
                        <a:ea typeface="+mn-ea"/>
                        <a:cs typeface="+mn-cs"/>
                      </a:endParaRPr>
                    </a:p>
                  </a:txBody>
                  <a:tcPr marL="8349" marR="8349" marT="8349" marB="0"/>
                </a:tc>
              </a:tr>
              <a:tr h="396000">
                <a:tc>
                  <a:txBody>
                    <a:bodyPr/>
                    <a:lstStyle/>
                    <a:p>
                      <a:pPr algn="l" fontAlgn="t"/>
                      <a:r>
                        <a:rPr lang="en-GB" sz="2200" b="1" i="0" u="none" strike="noStrike" kern="1200" dirty="0" smtClean="0">
                          <a:solidFill>
                            <a:schemeClr val="dk1"/>
                          </a:solidFill>
                          <a:effectLst/>
                          <a:latin typeface="+mn-lt"/>
                          <a:ea typeface="+mn-ea"/>
                          <a:cs typeface="+mn-cs"/>
                        </a:rPr>
                        <a:t>Wales</a:t>
                      </a:r>
                      <a:endParaRPr lang="en-GB" sz="2200" b="1" i="0" u="none" strike="noStrike" kern="1200" dirty="0">
                        <a:solidFill>
                          <a:schemeClr val="dk1"/>
                        </a:solidFill>
                        <a:effectLst/>
                        <a:latin typeface="+mn-lt"/>
                        <a:ea typeface="+mn-ea"/>
                        <a:cs typeface="+mn-cs"/>
                      </a:endParaRPr>
                    </a:p>
                  </a:txBody>
                  <a:tcPr marL="8349" marR="8349" marT="8349"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2200" b="0" i="0" u="none" strike="noStrike" kern="1200" dirty="0" err="1" smtClean="0">
                          <a:solidFill>
                            <a:schemeClr val="dk1"/>
                          </a:solidFill>
                          <a:effectLst/>
                          <a:latin typeface="+mn-lt"/>
                          <a:ea typeface="+mn-ea"/>
                          <a:cs typeface="+mn-cs"/>
                        </a:rPr>
                        <a:t>Qualtrics</a:t>
                      </a:r>
                      <a:endParaRPr lang="en-GB" sz="2200" b="0" i="0" u="none" strike="noStrike" kern="1200" dirty="0" smtClean="0">
                        <a:solidFill>
                          <a:schemeClr val="dk1"/>
                        </a:solidFill>
                        <a:effectLst/>
                        <a:latin typeface="+mn-lt"/>
                        <a:ea typeface="+mn-ea"/>
                        <a:cs typeface="+mn-cs"/>
                      </a:endParaRPr>
                    </a:p>
                  </a:txBody>
                  <a:tcPr marL="8349" marR="8349" marT="8349" marB="0"/>
                </a:tc>
              </a:tr>
            </a:tbl>
          </a:graphicData>
        </a:graphic>
      </p:graphicFrame>
      <p:pic>
        <p:nvPicPr>
          <p:cNvPr id="5" name="תמונה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5486" y="3226026"/>
            <a:ext cx="2989942" cy="2639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8359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solidFill>
                  <a:srgbClr val="0070C0"/>
                </a:solidFill>
              </a:rPr>
              <a:t>Special Focuses  </a:t>
            </a:r>
            <a:endParaRPr lang="he-IL" dirty="0"/>
          </a:p>
        </p:txBody>
      </p:sp>
      <p:sp>
        <p:nvSpPr>
          <p:cNvPr id="3" name="מציין מיקום תוכן 2"/>
          <p:cNvSpPr>
            <a:spLocks noGrp="1"/>
          </p:cNvSpPr>
          <p:nvPr>
            <p:ph idx="1"/>
          </p:nvPr>
        </p:nvSpPr>
        <p:spPr>
          <a:xfrm>
            <a:off x="1146628" y="1509486"/>
            <a:ext cx="4500000" cy="2340000"/>
          </a:xfrm>
          <a:solidFill>
            <a:schemeClr val="accent1">
              <a:lumMod val="40000"/>
              <a:lumOff val="60000"/>
            </a:schemeClr>
          </a:solidFill>
          <a:effectLst>
            <a:outerShdw blurRad="50800" dist="38100" dir="2700000" algn="tl" rotWithShape="0">
              <a:prstClr val="black">
                <a:alpha val="40000"/>
              </a:prstClr>
            </a:outerShdw>
          </a:effectLst>
        </p:spPr>
        <p:txBody>
          <a:bodyPr anchor="ctr" anchorCtr="0">
            <a:normAutofit/>
          </a:bodyPr>
          <a:lstStyle/>
          <a:p>
            <a:pPr marL="0" indent="0" algn="ctr">
              <a:buNone/>
            </a:pPr>
            <a:r>
              <a:rPr lang="en-US" sz="3600" b="1" dirty="0" smtClean="0">
                <a:solidFill>
                  <a:srgbClr val="FFFFF0"/>
                </a:solidFill>
                <a:effectLst>
                  <a:outerShdw blurRad="38100" dist="38100" dir="2700000" algn="tl">
                    <a:srgbClr val="000000">
                      <a:alpha val="43137"/>
                    </a:srgbClr>
                  </a:outerShdw>
                </a:effectLst>
              </a:rPr>
              <a:t>Children’s in out of home placement</a:t>
            </a:r>
          </a:p>
          <a:p>
            <a:pPr marL="0" indent="0" algn="ctr">
              <a:buNone/>
            </a:pPr>
            <a:r>
              <a:rPr lang="en-US" sz="3600" b="1" dirty="0" smtClean="0">
                <a:solidFill>
                  <a:srgbClr val="FFFFF0"/>
                </a:solidFill>
                <a:effectLst>
                  <a:outerShdw blurRad="38100" dist="38100" dir="2700000" algn="tl">
                    <a:srgbClr val="000000">
                      <a:alpha val="43137"/>
                    </a:srgbClr>
                  </a:outerShdw>
                </a:effectLst>
              </a:rPr>
              <a:t>(for example, Israel, Spain, Taiwan)</a:t>
            </a:r>
            <a:endParaRPr lang="he-IL" sz="3600" b="1" dirty="0">
              <a:solidFill>
                <a:srgbClr val="FFFFF0"/>
              </a:solidFill>
              <a:effectLst>
                <a:outerShdw blurRad="38100" dist="38100" dir="2700000" algn="tl">
                  <a:srgbClr val="000000">
                    <a:alpha val="43137"/>
                  </a:srgbClr>
                </a:outerShdw>
              </a:effectLst>
            </a:endParaRPr>
          </a:p>
        </p:txBody>
      </p:sp>
      <p:sp>
        <p:nvSpPr>
          <p:cNvPr id="4" name="מציין מיקום תוכן 2"/>
          <p:cNvSpPr txBox="1">
            <a:spLocks/>
          </p:cNvSpPr>
          <p:nvPr/>
        </p:nvSpPr>
        <p:spPr>
          <a:xfrm>
            <a:off x="6404430" y="1458684"/>
            <a:ext cx="4500000" cy="2340000"/>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smtClean="0">
                <a:solidFill>
                  <a:schemeClr val="bg1"/>
                </a:solidFill>
                <a:effectLst>
                  <a:outerShdw blurRad="38100" dist="38100" dir="2700000" algn="tl">
                    <a:srgbClr val="000000">
                      <a:alpha val="43137"/>
                    </a:srgbClr>
                  </a:outerShdw>
                </a:effectLst>
              </a:rPr>
              <a:t>Children with disabilities</a:t>
            </a:r>
          </a:p>
          <a:p>
            <a:pPr marL="0" indent="0" algn="ctr">
              <a:buFont typeface="Arial" panose="020B0604020202020204" pitchFamily="34" charset="0"/>
              <a:buNone/>
            </a:pPr>
            <a:r>
              <a:rPr lang="en-US" sz="3600" b="1" dirty="0" smtClean="0">
                <a:solidFill>
                  <a:schemeClr val="bg1"/>
                </a:solidFill>
                <a:effectLst>
                  <a:outerShdw blurRad="38100" dist="38100" dir="2700000" algn="tl">
                    <a:srgbClr val="000000">
                      <a:alpha val="43137"/>
                    </a:srgbClr>
                  </a:outerShdw>
                </a:effectLst>
              </a:rPr>
              <a:t>(for example, Israel, Romania, France) </a:t>
            </a:r>
            <a:endParaRPr lang="he-IL" sz="3600" b="1" dirty="0">
              <a:solidFill>
                <a:schemeClr val="bg1"/>
              </a:solidFill>
              <a:effectLst>
                <a:outerShdw blurRad="38100" dist="38100" dir="2700000" algn="tl">
                  <a:srgbClr val="000000">
                    <a:alpha val="43137"/>
                  </a:srgbClr>
                </a:outerShdw>
              </a:effectLst>
            </a:endParaRPr>
          </a:p>
        </p:txBody>
      </p:sp>
      <p:sp>
        <p:nvSpPr>
          <p:cNvPr id="5" name="מציין מיקום תוכן 2"/>
          <p:cNvSpPr txBox="1">
            <a:spLocks/>
          </p:cNvSpPr>
          <p:nvPr/>
        </p:nvSpPr>
        <p:spPr>
          <a:xfrm>
            <a:off x="4118429" y="4151083"/>
            <a:ext cx="3780000" cy="2160000"/>
          </a:xfrm>
          <a:prstGeom prst="rect">
            <a:avLst/>
          </a:prstGeom>
          <a:solidFill>
            <a:schemeClr val="accent4">
              <a:lumMod val="40000"/>
              <a:lumOff val="60000"/>
            </a:schemeClr>
          </a:solidFill>
          <a:effectLst>
            <a:outerShdw blurRad="50800" dist="38100" dir="2700000" algn="tl" rotWithShape="0">
              <a:prstClr val="black">
                <a:alpha val="40000"/>
              </a:prstClr>
            </a:outerShdw>
          </a:effectLst>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smtClean="0">
                <a:solidFill>
                  <a:srgbClr val="FFFFF0"/>
                </a:solidFill>
                <a:effectLst>
                  <a:outerShdw blurRad="38100" dist="38100" dir="2700000" algn="tl">
                    <a:srgbClr val="000000">
                      <a:alpha val="43137"/>
                    </a:srgbClr>
                  </a:outerShdw>
                </a:effectLst>
              </a:rPr>
              <a:t>Younger children              (6 years old</a:t>
            </a:r>
            <a:r>
              <a:rPr lang="en-US" sz="3600" b="1" dirty="0" smtClean="0">
                <a:solidFill>
                  <a:srgbClr val="FFFFF0"/>
                </a:solidFill>
                <a:effectLst>
                  <a:outerShdw blurRad="38100" dist="38100" dir="2700000" algn="tl">
                    <a:srgbClr val="000000">
                      <a:alpha val="43137"/>
                    </a:srgbClr>
                  </a:outerShdw>
                </a:effectLst>
              </a:rPr>
              <a:t>)</a:t>
            </a:r>
            <a:endParaRPr lang="en-US" sz="3600" b="1" dirty="0" smtClean="0">
              <a:solidFill>
                <a:srgbClr val="FFFF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6660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42950" y="142728"/>
            <a:ext cx="8577892" cy="859993"/>
          </a:xfrm>
        </p:spPr>
        <p:txBody>
          <a:bodyPr>
            <a:normAutofit/>
          </a:bodyPr>
          <a:lstStyle/>
          <a:p>
            <a:r>
              <a:rPr lang="en-US" sz="4400" dirty="0" smtClean="0">
                <a:solidFill>
                  <a:srgbClr val="0070C0"/>
                </a:solidFill>
              </a:rPr>
              <a:t>The </a:t>
            </a:r>
            <a:r>
              <a:rPr lang="en-US" sz="4400" dirty="0">
                <a:solidFill>
                  <a:srgbClr val="0070C0"/>
                </a:solidFill>
              </a:rPr>
              <a:t>S</a:t>
            </a:r>
            <a:r>
              <a:rPr lang="en-US" sz="4400" dirty="0" smtClean="0">
                <a:solidFill>
                  <a:srgbClr val="0070C0"/>
                </a:solidFill>
              </a:rPr>
              <a:t>urvey </a:t>
            </a:r>
            <a:r>
              <a:rPr lang="en-US" sz="4400" dirty="0">
                <a:solidFill>
                  <a:srgbClr val="0070C0"/>
                </a:solidFill>
              </a:rPr>
              <a:t>P</a:t>
            </a:r>
            <a:r>
              <a:rPr lang="en-US" sz="4400" dirty="0" smtClean="0">
                <a:solidFill>
                  <a:srgbClr val="0070C0"/>
                </a:solidFill>
              </a:rPr>
              <a:t>lan</a:t>
            </a:r>
            <a:endParaRPr lang="he-IL" sz="4400" dirty="0"/>
          </a:p>
        </p:txBody>
      </p:sp>
      <p:sp>
        <p:nvSpPr>
          <p:cNvPr id="3" name="מציין מיקום תוכן 2"/>
          <p:cNvSpPr>
            <a:spLocks noGrp="1"/>
          </p:cNvSpPr>
          <p:nvPr>
            <p:ph idx="1"/>
          </p:nvPr>
        </p:nvSpPr>
        <p:spPr>
          <a:xfrm>
            <a:off x="838200" y="1323191"/>
            <a:ext cx="4686300" cy="4837445"/>
          </a:xfrm>
        </p:spPr>
        <p:txBody>
          <a:bodyPr>
            <a:normAutofit/>
          </a:bodyPr>
          <a:lstStyle/>
          <a:p>
            <a:r>
              <a:rPr lang="en-US" dirty="0" smtClean="0"/>
              <a:t>.</a:t>
            </a:r>
            <a:endParaRPr lang="en-US" dirty="0"/>
          </a:p>
          <a:p>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1253814779"/>
              </p:ext>
            </p:extLst>
          </p:nvPr>
        </p:nvGraphicFramePr>
        <p:xfrm>
          <a:off x="645150" y="1164390"/>
          <a:ext cx="11032500" cy="5217360"/>
        </p:xfrm>
        <a:graphic>
          <a:graphicData uri="http://schemas.openxmlformats.org/drawingml/2006/table">
            <a:tbl>
              <a:tblPr rtl="1" firstRow="1" bandRow="1">
                <a:tableStyleId>{93296810-A885-4BE3-A3E7-6D5BEEA58F35}</a:tableStyleId>
              </a:tblPr>
              <a:tblGrid>
                <a:gridCol w="7062107"/>
                <a:gridCol w="3970393"/>
              </a:tblGrid>
              <a:tr h="370840">
                <a:tc>
                  <a:txBody>
                    <a:bodyPr/>
                    <a:lstStyle/>
                    <a:p>
                      <a:pPr algn="l" rtl="0"/>
                      <a:r>
                        <a:rPr lang="en-US" sz="2000" u="none" dirty="0" smtClean="0"/>
                        <a:t>Details</a:t>
                      </a:r>
                      <a:endParaRPr lang="he-IL" sz="2000" u="none" dirty="0"/>
                    </a:p>
                  </a:txBody>
                  <a:tcPr/>
                </a:tc>
                <a:tc>
                  <a:txBody>
                    <a:bodyPr/>
                    <a:lstStyle/>
                    <a:p>
                      <a:pPr algn="l" rtl="0"/>
                      <a:r>
                        <a:rPr lang="en-US" sz="2000" u="none" dirty="0" smtClean="0"/>
                        <a:t>Time</a:t>
                      </a:r>
                      <a:endParaRPr lang="he-IL" sz="2000" u="non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dirty="0" smtClean="0"/>
                        <a:t>Data cleaning and weighting for all 22 countries who have submitted their data has finished until November 15</a:t>
                      </a:r>
                      <a:r>
                        <a:rPr lang="en-US" sz="2000" u="none" baseline="30000" dirty="0" smtClean="0"/>
                        <a:t>th</a:t>
                      </a:r>
                      <a:r>
                        <a:rPr lang="en-US" sz="2000" u="none" dirty="0" smtClean="0"/>
                        <a:t>. The cleaned</a:t>
                      </a:r>
                      <a:r>
                        <a:rPr lang="en-US" sz="2000" u="none" baseline="0" dirty="0" smtClean="0"/>
                        <a:t> and weighted version was </a:t>
                      </a:r>
                      <a:r>
                        <a:rPr lang="en-US" sz="2000" u="none" dirty="0" smtClean="0"/>
                        <a:t>sent</a:t>
                      </a:r>
                      <a:r>
                        <a:rPr lang="en-US" sz="2000" u="none" baseline="0" dirty="0" smtClean="0"/>
                        <a:t> to the countries </a:t>
                      </a:r>
                      <a:r>
                        <a:rPr lang="en-US" sz="2000" u="none"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none" dirty="0" smtClean="0"/>
                        <a:t>November 2018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dirty="0" smtClean="0"/>
                        <a:t>Preparing the international database for the 10 years old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none" dirty="0" smtClean="0"/>
                        <a:t>December 2018 - February 2019</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dirty="0" smtClean="0"/>
                        <a:t>The international database for 10</a:t>
                      </a:r>
                      <a:r>
                        <a:rPr lang="en-US" sz="2000" u="none" baseline="0" dirty="0" smtClean="0"/>
                        <a:t> years old </a:t>
                      </a:r>
                      <a:r>
                        <a:rPr lang="en-US" sz="2000" u="none" dirty="0" smtClean="0"/>
                        <a:t>has been sent to all the countries who already submitted their data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none" dirty="0" smtClean="0"/>
                        <a:t>End of February 2019</a:t>
                      </a:r>
                    </a:p>
                  </a:txBody>
                  <a:tcPr/>
                </a:tc>
              </a:tr>
              <a:tr h="370840">
                <a:tc>
                  <a:txBody>
                    <a:bodyPr/>
                    <a:lstStyle/>
                    <a:p>
                      <a:pPr algn="l" rtl="0"/>
                      <a:r>
                        <a:rPr lang="en-US" sz="2000" u="none" dirty="0" smtClean="0"/>
                        <a:t>Nantes meeting</a:t>
                      </a:r>
                    </a:p>
                  </a:txBody>
                  <a:tcPr/>
                </a:tc>
                <a:tc>
                  <a:txBody>
                    <a:bodyPr/>
                    <a:lstStyle/>
                    <a:p>
                      <a:pPr algn="l" rtl="0"/>
                      <a:r>
                        <a:rPr lang="en-US" sz="2000" b="1" u="none" dirty="0" smtClean="0"/>
                        <a:t>19th-20th, June 2019</a:t>
                      </a:r>
                    </a:p>
                  </a:txBody>
                  <a:tcPr/>
                </a:tc>
              </a:tr>
              <a:tr h="432000">
                <a:tc>
                  <a:txBody>
                    <a:bodyPr/>
                    <a:lstStyle/>
                    <a:p>
                      <a:pPr algn="l" rtl="0"/>
                      <a:r>
                        <a:rPr lang="en-US" sz="2000" u="none" dirty="0" smtClean="0"/>
                        <a:t>The last</a:t>
                      </a:r>
                      <a:r>
                        <a:rPr lang="en-US" sz="2000" u="none" baseline="0" dirty="0" smtClean="0"/>
                        <a:t> data for </a:t>
                      </a:r>
                      <a:r>
                        <a:rPr lang="en-US" sz="2000" u="none" dirty="0" smtClean="0"/>
                        <a:t>data</a:t>
                      </a:r>
                      <a:r>
                        <a:rPr lang="en-US" sz="2000" u="none" baseline="0" dirty="0" smtClean="0"/>
                        <a:t> submission</a:t>
                      </a:r>
                      <a:endParaRPr lang="en-US" sz="2000" u="none"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none" dirty="0" smtClean="0"/>
                        <a:t>July, 15</a:t>
                      </a:r>
                      <a:r>
                        <a:rPr lang="en-US" sz="2000" b="1" u="none" baseline="30000" dirty="0" smtClean="0"/>
                        <a:t>th</a:t>
                      </a:r>
                      <a:r>
                        <a:rPr lang="en-US" sz="2000" b="1" u="none" dirty="0" smtClean="0"/>
                        <a:t> 2019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dirty="0" smtClean="0"/>
                        <a:t>ISCI conference in Estonia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none" dirty="0" smtClean="0"/>
                        <a:t>August 2019</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dirty="0" smtClean="0"/>
                        <a:t>Data cleaning and data weighting for the additional countries</a:t>
                      </a:r>
                      <a:endParaRPr lang="he-IL" sz="2000" u="none"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none" dirty="0" smtClean="0"/>
                        <a:t>August – October 2019</a:t>
                      </a:r>
                      <a:endParaRPr lang="he-IL" sz="2000" b="1" u="none"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dirty="0" smtClean="0"/>
                        <a:t>The second and final version of the international database for</a:t>
                      </a:r>
                      <a:r>
                        <a:rPr lang="en-US" sz="2000" u="none" baseline="0" dirty="0" smtClean="0"/>
                        <a:t> all age groups</a:t>
                      </a:r>
                      <a:r>
                        <a:rPr lang="en-US" sz="2000" u="none" dirty="0" smtClean="0"/>
                        <a:t> will be ready and will be sent to all the countries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none" dirty="0" smtClean="0"/>
                        <a:t>December 2019</a:t>
                      </a:r>
                      <a:endParaRPr lang="he-IL" sz="2000" b="1" u="non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dirty="0" smtClean="0"/>
                        <a:t>The final report of the project will be published and launched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none" dirty="0" smtClean="0"/>
                        <a:t>January 2020</a:t>
                      </a:r>
                      <a:endParaRPr lang="he-IL" sz="2000" b="1" u="none" dirty="0"/>
                    </a:p>
                  </a:txBody>
                  <a:tcPr/>
                </a:tc>
              </a:tr>
            </a:tbl>
          </a:graphicData>
        </a:graphic>
      </p:graphicFrame>
    </p:spTree>
    <p:extLst>
      <p:ext uri="{BB962C8B-B14F-4D97-AF65-F5344CB8AC3E}">
        <p14:creationId xmlns:p14="http://schemas.microsoft.com/office/powerpoint/2010/main" val="350626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341" y="3812721"/>
            <a:ext cx="9804056" cy="2910886"/>
          </a:xfrm>
        </p:spPr>
        <p:txBody>
          <a:bodyPr>
            <a:noAutofit/>
          </a:bodyPr>
          <a:lstStyle/>
          <a:p>
            <a:pPr algn="l">
              <a:lnSpc>
                <a:spcPct val="100000"/>
              </a:lnSpc>
              <a:spcAft>
                <a:spcPts val="2400"/>
              </a:spcAft>
            </a:pPr>
            <a:r>
              <a:rPr lang="en-GB" sz="2000" b="1" u="sng" dirty="0" smtClean="0">
                <a:solidFill>
                  <a:schemeClr val="tx1">
                    <a:lumMod val="75000"/>
                    <a:lumOff val="25000"/>
                  </a:schemeClr>
                </a:solidFill>
                <a:latin typeface="Gill Sans MT" panose="020B0502020104020203" pitchFamily="34" charset="0"/>
              </a:rPr>
              <a:t>The core group:</a:t>
            </a:r>
            <a:r>
              <a:rPr lang="en-GB" sz="2000" b="1" u="sng" dirty="0">
                <a:solidFill>
                  <a:schemeClr val="tx1">
                    <a:lumMod val="75000"/>
                    <a:lumOff val="25000"/>
                  </a:schemeClr>
                </a:solidFill>
                <a:latin typeface="Gill Sans MT" panose="020B0502020104020203" pitchFamily="34" charset="0"/>
              </a:rPr>
              <a:t/>
            </a:r>
            <a:br>
              <a:rPr lang="en-GB" sz="2000" b="1" u="sng" dirty="0">
                <a:solidFill>
                  <a:schemeClr val="tx1">
                    <a:lumMod val="75000"/>
                    <a:lumOff val="25000"/>
                  </a:schemeClr>
                </a:solidFill>
                <a:latin typeface="Gill Sans MT" panose="020B0502020104020203" pitchFamily="34" charset="0"/>
              </a:rPr>
            </a:br>
            <a:r>
              <a:rPr lang="en-GB" sz="2000" dirty="0">
                <a:solidFill>
                  <a:schemeClr val="tx1">
                    <a:lumMod val="75000"/>
                    <a:lumOff val="25000"/>
                  </a:schemeClr>
                </a:solidFill>
                <a:latin typeface="Gill Sans MT" panose="020B0502020104020203" pitchFamily="34" charset="0"/>
              </a:rPr>
              <a:t>Asher Ben-Arieh: </a:t>
            </a:r>
            <a:r>
              <a:rPr lang="en-GB" sz="2000" dirty="0" smtClean="0">
                <a:solidFill>
                  <a:schemeClr val="tx1">
                    <a:lumMod val="75000"/>
                    <a:lumOff val="25000"/>
                  </a:schemeClr>
                </a:solidFill>
                <a:latin typeface="Gill Sans MT" panose="020B0502020104020203" pitchFamily="34" charset="0"/>
                <a:hlinkClick r:id="rId2"/>
              </a:rPr>
              <a:t>asher@haruv.org.il</a:t>
            </a:r>
            <a:r>
              <a:rPr lang="en-GB" sz="2000" dirty="0" smtClean="0">
                <a:solidFill>
                  <a:schemeClr val="tx1">
                    <a:lumMod val="75000"/>
                    <a:lumOff val="25000"/>
                  </a:schemeClr>
                </a:solidFill>
                <a:latin typeface="Gill Sans MT" panose="020B0502020104020203" pitchFamily="34" charset="0"/>
              </a:rPr>
              <a:t/>
            </a:r>
            <a:br>
              <a:rPr lang="en-GB" sz="2000" dirty="0" smtClean="0">
                <a:solidFill>
                  <a:schemeClr val="tx1">
                    <a:lumMod val="75000"/>
                    <a:lumOff val="25000"/>
                  </a:schemeClr>
                </a:solidFill>
                <a:latin typeface="Gill Sans MT" panose="020B0502020104020203" pitchFamily="34" charset="0"/>
              </a:rPr>
            </a:br>
            <a:r>
              <a:rPr lang="en-GB" sz="2000" dirty="0" smtClean="0">
                <a:solidFill>
                  <a:schemeClr val="tx1">
                    <a:lumMod val="75000"/>
                    <a:lumOff val="25000"/>
                  </a:schemeClr>
                </a:solidFill>
                <a:latin typeface="Gill Sans MT" panose="020B0502020104020203" pitchFamily="34" charset="0"/>
              </a:rPr>
              <a:t>Bong Joo</a:t>
            </a:r>
            <a:r>
              <a:rPr lang="en-GB" sz="2000" dirty="0">
                <a:solidFill>
                  <a:schemeClr val="tx1">
                    <a:lumMod val="75000"/>
                    <a:lumOff val="25000"/>
                  </a:schemeClr>
                </a:solidFill>
                <a:latin typeface="Gill Sans MT" panose="020B0502020104020203" pitchFamily="34" charset="0"/>
              </a:rPr>
              <a:t>-Lee: </a:t>
            </a:r>
            <a:r>
              <a:rPr lang="en-GB" sz="2000" dirty="0" smtClean="0">
                <a:solidFill>
                  <a:schemeClr val="tx1">
                    <a:lumMod val="75000"/>
                    <a:lumOff val="25000"/>
                  </a:schemeClr>
                </a:solidFill>
                <a:latin typeface="Gill Sans MT" panose="020B0502020104020203" pitchFamily="34" charset="0"/>
                <a:hlinkClick r:id="rId3"/>
              </a:rPr>
              <a:t>bongjlee@snu.ac.kr</a:t>
            </a:r>
            <a:r>
              <a:rPr lang="en-GB" sz="2000" dirty="0" smtClean="0">
                <a:solidFill>
                  <a:schemeClr val="tx1">
                    <a:lumMod val="75000"/>
                    <a:lumOff val="25000"/>
                  </a:schemeClr>
                </a:solidFill>
                <a:latin typeface="Gill Sans MT" panose="020B0502020104020203" pitchFamily="34" charset="0"/>
              </a:rPr>
              <a:t> </a:t>
            </a:r>
            <a:r>
              <a:rPr lang="en-GB" sz="2000" dirty="0">
                <a:solidFill>
                  <a:schemeClr val="tx1">
                    <a:lumMod val="75000"/>
                    <a:lumOff val="25000"/>
                  </a:schemeClr>
                </a:solidFill>
                <a:latin typeface="Gill Sans MT" panose="020B0502020104020203" pitchFamily="34" charset="0"/>
              </a:rPr>
              <a:t/>
            </a:r>
            <a:br>
              <a:rPr lang="en-GB" sz="2000" dirty="0">
                <a:solidFill>
                  <a:schemeClr val="tx1">
                    <a:lumMod val="75000"/>
                    <a:lumOff val="25000"/>
                  </a:schemeClr>
                </a:solidFill>
                <a:latin typeface="Gill Sans MT" panose="020B0502020104020203" pitchFamily="34" charset="0"/>
              </a:rPr>
            </a:br>
            <a:r>
              <a:rPr lang="en-GB" sz="2000" dirty="0">
                <a:solidFill>
                  <a:schemeClr val="tx1">
                    <a:lumMod val="75000"/>
                    <a:lumOff val="25000"/>
                  </a:schemeClr>
                </a:solidFill>
                <a:latin typeface="Gill Sans MT" panose="020B0502020104020203" pitchFamily="34" charset="0"/>
              </a:rPr>
              <a:t>Ferran Casas: </a:t>
            </a:r>
            <a:r>
              <a:rPr lang="en-GB" sz="2000" dirty="0" smtClean="0">
                <a:solidFill>
                  <a:schemeClr val="tx1">
                    <a:lumMod val="75000"/>
                    <a:lumOff val="25000"/>
                  </a:schemeClr>
                </a:solidFill>
                <a:latin typeface="Gill Sans MT" panose="020B0502020104020203" pitchFamily="34" charset="0"/>
                <a:hlinkClick r:id="rId4"/>
              </a:rPr>
              <a:t>ferran.casas@udg.edu</a:t>
            </a:r>
            <a:r>
              <a:rPr lang="en-GB" sz="2000" dirty="0" smtClean="0">
                <a:solidFill>
                  <a:schemeClr val="tx1">
                    <a:lumMod val="75000"/>
                    <a:lumOff val="25000"/>
                  </a:schemeClr>
                </a:solidFill>
                <a:latin typeface="Gill Sans MT" panose="020B0502020104020203" pitchFamily="34" charset="0"/>
              </a:rPr>
              <a:t> </a:t>
            </a:r>
            <a:r>
              <a:rPr lang="en-GB" sz="2000" dirty="0">
                <a:solidFill>
                  <a:schemeClr val="tx1">
                    <a:lumMod val="75000"/>
                    <a:lumOff val="25000"/>
                  </a:schemeClr>
                </a:solidFill>
                <a:latin typeface="Gill Sans MT" panose="020B0502020104020203" pitchFamily="34" charset="0"/>
              </a:rPr>
              <a:t/>
            </a:r>
            <a:br>
              <a:rPr lang="en-GB" sz="2000" dirty="0">
                <a:solidFill>
                  <a:schemeClr val="tx1">
                    <a:lumMod val="75000"/>
                    <a:lumOff val="25000"/>
                  </a:schemeClr>
                </a:solidFill>
                <a:latin typeface="Gill Sans MT" panose="020B0502020104020203" pitchFamily="34" charset="0"/>
              </a:rPr>
            </a:br>
            <a:r>
              <a:rPr lang="en-GB" sz="2000" dirty="0">
                <a:solidFill>
                  <a:schemeClr val="tx1">
                    <a:lumMod val="75000"/>
                    <a:lumOff val="25000"/>
                  </a:schemeClr>
                </a:solidFill>
                <a:latin typeface="Gill Sans MT" panose="020B0502020104020203" pitchFamily="34" charset="0"/>
              </a:rPr>
              <a:t>Gwyther Rees: </a:t>
            </a:r>
            <a:r>
              <a:rPr lang="en-GB" sz="2000" dirty="0" smtClean="0">
                <a:solidFill>
                  <a:schemeClr val="tx1">
                    <a:lumMod val="75000"/>
                    <a:lumOff val="25000"/>
                  </a:schemeClr>
                </a:solidFill>
                <a:latin typeface="Gill Sans MT" panose="020B0502020104020203" pitchFamily="34" charset="0"/>
                <a:hlinkClick r:id="rId5"/>
              </a:rPr>
              <a:t>gwyther.rees@york.ac.uk</a:t>
            </a:r>
            <a:r>
              <a:rPr lang="en-GB" sz="2000" dirty="0" smtClean="0">
                <a:solidFill>
                  <a:schemeClr val="tx1">
                    <a:lumMod val="75000"/>
                    <a:lumOff val="25000"/>
                  </a:schemeClr>
                </a:solidFill>
                <a:latin typeface="Gill Sans MT" panose="020B0502020104020203" pitchFamily="34" charset="0"/>
              </a:rPr>
              <a:t> </a:t>
            </a:r>
            <a:r>
              <a:rPr lang="en-GB" sz="2000" dirty="0">
                <a:solidFill>
                  <a:schemeClr val="tx1">
                    <a:lumMod val="75000"/>
                    <a:lumOff val="25000"/>
                  </a:schemeClr>
                </a:solidFill>
                <a:latin typeface="Gill Sans MT" panose="020B0502020104020203" pitchFamily="34" charset="0"/>
              </a:rPr>
              <a:t/>
            </a:r>
            <a:br>
              <a:rPr lang="en-GB" sz="2000" dirty="0">
                <a:solidFill>
                  <a:schemeClr val="tx1">
                    <a:lumMod val="75000"/>
                    <a:lumOff val="25000"/>
                  </a:schemeClr>
                </a:solidFill>
                <a:latin typeface="Gill Sans MT" panose="020B0502020104020203" pitchFamily="34" charset="0"/>
              </a:rPr>
            </a:br>
            <a:r>
              <a:rPr lang="en-GB" sz="2000" dirty="0">
                <a:solidFill>
                  <a:schemeClr val="tx1">
                    <a:lumMod val="75000"/>
                    <a:lumOff val="25000"/>
                  </a:schemeClr>
                </a:solidFill>
                <a:latin typeface="Gill Sans MT" panose="020B0502020104020203" pitchFamily="34" charset="0"/>
              </a:rPr>
              <a:t>Jonathan Bradshaw: </a:t>
            </a:r>
            <a:r>
              <a:rPr lang="en-GB" sz="2000" dirty="0" smtClean="0">
                <a:solidFill>
                  <a:schemeClr val="tx1">
                    <a:lumMod val="75000"/>
                    <a:lumOff val="25000"/>
                  </a:schemeClr>
                </a:solidFill>
                <a:latin typeface="Gill Sans MT" panose="020B0502020104020203" pitchFamily="34" charset="0"/>
                <a:hlinkClick r:id="rId6"/>
              </a:rPr>
              <a:t>jonathan.bradshaw@york.ac.uk</a:t>
            </a:r>
            <a:r>
              <a:rPr lang="en-GB" sz="2000" dirty="0" smtClean="0">
                <a:solidFill>
                  <a:schemeClr val="tx1">
                    <a:lumMod val="75000"/>
                    <a:lumOff val="25000"/>
                  </a:schemeClr>
                </a:solidFill>
                <a:latin typeface="Gill Sans MT" panose="020B0502020104020203" pitchFamily="34" charset="0"/>
              </a:rPr>
              <a:t/>
            </a:r>
            <a:br>
              <a:rPr lang="en-GB" sz="2000" dirty="0" smtClean="0">
                <a:solidFill>
                  <a:schemeClr val="tx1">
                    <a:lumMod val="75000"/>
                    <a:lumOff val="25000"/>
                  </a:schemeClr>
                </a:solidFill>
                <a:latin typeface="Gill Sans MT" panose="020B0502020104020203" pitchFamily="34" charset="0"/>
              </a:rPr>
            </a:br>
            <a:r>
              <a:rPr lang="en-GB" sz="2000" dirty="0">
                <a:solidFill>
                  <a:schemeClr val="tx1">
                    <a:lumMod val="75000"/>
                    <a:lumOff val="25000"/>
                  </a:schemeClr>
                </a:solidFill>
                <a:latin typeface="Gill Sans MT" panose="020B0502020104020203" pitchFamily="34" charset="0"/>
              </a:rPr>
              <a:t>Sabine </a:t>
            </a:r>
            <a:r>
              <a:rPr lang="en-GB" sz="2000" dirty="0" smtClean="0">
                <a:solidFill>
                  <a:schemeClr val="tx1">
                    <a:lumMod val="75000"/>
                    <a:lumOff val="25000"/>
                  </a:schemeClr>
                </a:solidFill>
                <a:latin typeface="Gill Sans MT" panose="020B0502020104020203" pitchFamily="34" charset="0"/>
              </a:rPr>
              <a:t>Andresen: </a:t>
            </a:r>
            <a:r>
              <a:rPr lang="en-GB" sz="2000" dirty="0" smtClean="0">
                <a:solidFill>
                  <a:schemeClr val="tx1">
                    <a:lumMod val="75000"/>
                    <a:lumOff val="25000"/>
                  </a:schemeClr>
                </a:solidFill>
                <a:latin typeface="Gill Sans MT" panose="020B0502020104020203" pitchFamily="34" charset="0"/>
                <a:hlinkClick r:id="rId7"/>
              </a:rPr>
              <a:t>S.Andresen@em.uni-frankfurt.de</a:t>
            </a:r>
            <a:r>
              <a:rPr lang="en-GB" sz="2000" dirty="0" smtClean="0">
                <a:solidFill>
                  <a:schemeClr val="tx1">
                    <a:lumMod val="75000"/>
                    <a:lumOff val="25000"/>
                  </a:schemeClr>
                </a:solidFill>
                <a:latin typeface="Gill Sans MT" panose="020B0502020104020203" pitchFamily="34" charset="0"/>
              </a:rPr>
              <a:t/>
            </a:r>
            <a:br>
              <a:rPr lang="en-GB" sz="2000" dirty="0" smtClean="0">
                <a:solidFill>
                  <a:schemeClr val="tx1">
                    <a:lumMod val="75000"/>
                    <a:lumOff val="25000"/>
                  </a:schemeClr>
                </a:solidFill>
                <a:latin typeface="Gill Sans MT" panose="020B0502020104020203" pitchFamily="34" charset="0"/>
              </a:rPr>
            </a:br>
            <a:r>
              <a:rPr lang="en-GB" sz="2000" dirty="0">
                <a:solidFill>
                  <a:schemeClr val="tx1">
                    <a:lumMod val="75000"/>
                    <a:lumOff val="25000"/>
                  </a:schemeClr>
                </a:solidFill>
                <a:latin typeface="Gill Sans MT" panose="020B0502020104020203" pitchFamily="34" charset="0"/>
              </a:rPr>
              <a:t/>
            </a:r>
            <a:br>
              <a:rPr lang="en-GB" sz="2000" dirty="0">
                <a:solidFill>
                  <a:schemeClr val="tx1">
                    <a:lumMod val="75000"/>
                    <a:lumOff val="25000"/>
                  </a:schemeClr>
                </a:solidFill>
                <a:latin typeface="Gill Sans MT" panose="020B0502020104020203" pitchFamily="34" charset="0"/>
              </a:rPr>
            </a:br>
            <a:r>
              <a:rPr lang="en-GB" sz="1800" dirty="0" smtClean="0">
                <a:solidFill>
                  <a:schemeClr val="tx1">
                    <a:lumMod val="75000"/>
                    <a:lumOff val="25000"/>
                  </a:schemeClr>
                </a:solidFill>
                <a:latin typeface="Gill Sans MT" panose="020B0502020104020203" pitchFamily="34" charset="0"/>
              </a:rPr>
              <a:t>Hanita kosher: hanita.kosher@mail.huji.ac.il </a:t>
            </a:r>
            <a:endParaRPr lang="en-GB" sz="1800" dirty="0">
              <a:solidFill>
                <a:schemeClr val="tx1">
                  <a:lumMod val="75000"/>
                  <a:lumOff val="25000"/>
                </a:schemeClr>
              </a:solidFill>
              <a:latin typeface="Gill Sans MT" panose="020B0502020104020203" pitchFamily="34" charset="0"/>
            </a:endParaRPr>
          </a:p>
        </p:txBody>
      </p:sp>
      <p:pic>
        <p:nvPicPr>
          <p:cNvPr id="3" name="תמונה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683" y="604053"/>
            <a:ext cx="6284686" cy="3531195"/>
          </a:xfrm>
          <a:prstGeom prst="rect">
            <a:avLst/>
          </a:prstGeom>
        </p:spPr>
      </p:pic>
    </p:spTree>
    <p:extLst>
      <p:ext uri="{BB962C8B-B14F-4D97-AF65-F5344CB8AC3E}">
        <p14:creationId xmlns:p14="http://schemas.microsoft.com/office/powerpoint/2010/main" val="969733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4000" dirty="0">
                <a:solidFill>
                  <a:srgbClr val="0070C0"/>
                </a:solidFill>
              </a:rPr>
              <a:t>Topics:</a:t>
            </a:r>
            <a:endParaRPr lang="he-IL" sz="4000" dirty="0">
              <a:solidFill>
                <a:srgbClr val="0070C0"/>
              </a:solidFill>
            </a:endParaRPr>
          </a:p>
        </p:txBody>
      </p:sp>
      <p:sp>
        <p:nvSpPr>
          <p:cNvPr id="3" name="מציין מיקום תוכן 2"/>
          <p:cNvSpPr>
            <a:spLocks noGrp="1"/>
          </p:cNvSpPr>
          <p:nvPr>
            <p:ph idx="1"/>
          </p:nvPr>
        </p:nvSpPr>
        <p:spPr/>
        <p:txBody>
          <a:bodyPr>
            <a:normAutofit/>
          </a:bodyPr>
          <a:lstStyle/>
          <a:p>
            <a:r>
              <a:rPr lang="en-US" sz="3600" dirty="0" smtClean="0"/>
              <a:t>An historical view on the project</a:t>
            </a:r>
          </a:p>
          <a:p>
            <a:r>
              <a:rPr lang="en-US" sz="3600" dirty="0" smtClean="0"/>
              <a:t>The current wave status</a:t>
            </a:r>
          </a:p>
          <a:p>
            <a:r>
              <a:rPr lang="en-US" sz="3600" dirty="0" smtClean="0"/>
              <a:t>The near future </a:t>
            </a:r>
            <a:endParaRPr lang="he-IL" sz="3600" dirty="0"/>
          </a:p>
        </p:txBody>
      </p:sp>
    </p:spTree>
    <p:extLst>
      <p:ext uri="{BB962C8B-B14F-4D97-AF65-F5344CB8AC3E}">
        <p14:creationId xmlns:p14="http://schemas.microsoft.com/office/powerpoint/2010/main" val="845278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oogle Shape;376;p37"/>
          <p:cNvGrpSpPr/>
          <p:nvPr/>
        </p:nvGrpSpPr>
        <p:grpSpPr>
          <a:xfrm>
            <a:off x="1577277" y="4999663"/>
            <a:ext cx="349060" cy="298882"/>
            <a:chOff x="1934025" y="1001650"/>
            <a:chExt cx="415300" cy="355600"/>
          </a:xfrm>
        </p:grpSpPr>
        <p:sp>
          <p:nvSpPr>
            <p:cNvPr id="48" name="Google Shape;377;p37"/>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378;p37"/>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379;p37"/>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380;p37"/>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כותרת 1"/>
          <p:cNvSpPr>
            <a:spLocks noGrp="1"/>
          </p:cNvSpPr>
          <p:nvPr>
            <p:ph type="title"/>
          </p:nvPr>
        </p:nvSpPr>
        <p:spPr>
          <a:xfrm>
            <a:off x="801130" y="259169"/>
            <a:ext cx="8577892" cy="859993"/>
          </a:xfrm>
        </p:spPr>
        <p:txBody>
          <a:bodyPr/>
          <a:lstStyle/>
          <a:p>
            <a:r>
              <a:rPr lang="en-US" dirty="0">
                <a:solidFill>
                  <a:srgbClr val="0070C0"/>
                </a:solidFill>
              </a:rPr>
              <a:t>The </a:t>
            </a:r>
            <a:r>
              <a:rPr lang="en-US" dirty="0" smtClean="0">
                <a:solidFill>
                  <a:srgbClr val="0070C0"/>
                </a:solidFill>
              </a:rPr>
              <a:t>Project’s Phases</a:t>
            </a:r>
            <a:endParaRPr lang="he-IL" dirty="0">
              <a:solidFill>
                <a:srgbClr val="0070C0"/>
              </a:solidFill>
            </a:endParaRPr>
          </a:p>
        </p:txBody>
      </p:sp>
      <p:graphicFrame>
        <p:nvGraphicFramePr>
          <p:cNvPr id="8" name="מציין מיקום תוכן 7"/>
          <p:cNvGraphicFramePr>
            <a:graphicFrameLocks noGrp="1"/>
          </p:cNvGraphicFramePr>
          <p:nvPr>
            <p:ph idx="1"/>
            <p:extLst>
              <p:ext uri="{D42A27DB-BD31-4B8C-83A1-F6EECF244321}">
                <p14:modId xmlns:p14="http://schemas.microsoft.com/office/powerpoint/2010/main" val="1509691357"/>
              </p:ext>
            </p:extLst>
          </p:nvPr>
        </p:nvGraphicFramePr>
        <p:xfrm>
          <a:off x="838200" y="1323975"/>
          <a:ext cx="10515600" cy="4837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אליפסה 8"/>
          <p:cNvSpPr/>
          <p:nvPr/>
        </p:nvSpPr>
        <p:spPr>
          <a:xfrm>
            <a:off x="1458099" y="4843848"/>
            <a:ext cx="704336" cy="6549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1" name="מחבר ישר 10"/>
          <p:cNvCxnSpPr/>
          <p:nvPr/>
        </p:nvCxnSpPr>
        <p:spPr>
          <a:xfrm>
            <a:off x="1810267" y="4213654"/>
            <a:ext cx="0" cy="568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a:off x="10155196" y="4213653"/>
            <a:ext cx="0" cy="568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7996884" y="2726724"/>
            <a:ext cx="0" cy="568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a:off x="5925067" y="4234249"/>
            <a:ext cx="0" cy="568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a:off x="3902677" y="2660821"/>
            <a:ext cx="0" cy="568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אליפסה 15"/>
          <p:cNvSpPr/>
          <p:nvPr/>
        </p:nvSpPr>
        <p:spPr>
          <a:xfrm>
            <a:off x="5572899" y="4856204"/>
            <a:ext cx="704336" cy="6549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אליפסה 16"/>
          <p:cNvSpPr/>
          <p:nvPr/>
        </p:nvSpPr>
        <p:spPr>
          <a:xfrm>
            <a:off x="3550509" y="2005912"/>
            <a:ext cx="704336" cy="6549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8" name="אליפסה 17"/>
          <p:cNvSpPr/>
          <p:nvPr/>
        </p:nvSpPr>
        <p:spPr>
          <a:xfrm>
            <a:off x="7644716" y="2055339"/>
            <a:ext cx="704336" cy="6549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אליפסה 18"/>
          <p:cNvSpPr/>
          <p:nvPr/>
        </p:nvSpPr>
        <p:spPr>
          <a:xfrm>
            <a:off x="9803028" y="4802658"/>
            <a:ext cx="704336" cy="6549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40" name="Google Shape;403;p37"/>
          <p:cNvGrpSpPr/>
          <p:nvPr/>
        </p:nvGrpSpPr>
        <p:grpSpPr>
          <a:xfrm>
            <a:off x="1751181" y="5074581"/>
            <a:ext cx="366458" cy="366437"/>
            <a:chOff x="1923675" y="1633650"/>
            <a:chExt cx="436000" cy="435975"/>
          </a:xfrm>
        </p:grpSpPr>
        <p:sp>
          <p:nvSpPr>
            <p:cNvPr id="41" name="Google Shape;404;p3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05;p3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06;p3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07;p3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08;p3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09;p3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מלבן 52"/>
          <p:cNvSpPr/>
          <p:nvPr/>
        </p:nvSpPr>
        <p:spPr>
          <a:xfrm>
            <a:off x="1096687" y="2146970"/>
            <a:ext cx="2209799" cy="1138773"/>
          </a:xfrm>
          <a:prstGeom prst="rect">
            <a:avLst/>
          </a:prstGeom>
        </p:spPr>
        <p:txBody>
          <a:bodyPr wrap="square">
            <a:spAutoFit/>
          </a:bodyPr>
          <a:lstStyle/>
          <a:p>
            <a:pPr>
              <a:defRPr/>
            </a:pPr>
            <a:r>
              <a:rPr lang="en-US" sz="1700" dirty="0">
                <a:solidFill>
                  <a:schemeClr val="dk1"/>
                </a:solidFill>
                <a:latin typeface="Gill Sans MT"/>
              </a:rPr>
              <a:t>D</a:t>
            </a:r>
            <a:r>
              <a:rPr lang="en-US" sz="1700" dirty="0" smtClean="0">
                <a:solidFill>
                  <a:schemeClr val="dk1"/>
                </a:solidFill>
                <a:latin typeface="Gill Sans MT"/>
              </a:rPr>
              <a:t>eveloping </a:t>
            </a:r>
            <a:r>
              <a:rPr lang="en-US" sz="1700" dirty="0">
                <a:solidFill>
                  <a:schemeClr val="dk1"/>
                </a:solidFill>
                <a:latin typeface="Gill Sans MT"/>
              </a:rPr>
              <a:t>a questionnaire</a:t>
            </a:r>
            <a:r>
              <a:rPr lang="en-US" sz="1700" dirty="0" smtClean="0">
                <a:solidFill>
                  <a:schemeClr val="dk1"/>
                </a:solidFill>
                <a:latin typeface="Gill Sans MT"/>
              </a:rPr>
              <a:t>, supported by </a:t>
            </a:r>
            <a:r>
              <a:rPr lang="en-US" sz="1700" dirty="0">
                <a:solidFill>
                  <a:schemeClr val="dk1"/>
                </a:solidFill>
                <a:latin typeface="Gill Sans MT"/>
              </a:rPr>
              <a:t>UNICEFF</a:t>
            </a:r>
          </a:p>
        </p:txBody>
      </p:sp>
      <p:sp>
        <p:nvSpPr>
          <p:cNvPr id="54" name="מלבן 53"/>
          <p:cNvSpPr/>
          <p:nvPr/>
        </p:nvSpPr>
        <p:spPr>
          <a:xfrm>
            <a:off x="2941963" y="4318794"/>
            <a:ext cx="2209799" cy="1138773"/>
          </a:xfrm>
          <a:prstGeom prst="rect">
            <a:avLst/>
          </a:prstGeom>
        </p:spPr>
        <p:txBody>
          <a:bodyPr wrap="square">
            <a:spAutoFit/>
          </a:bodyPr>
          <a:lstStyle/>
          <a:p>
            <a:r>
              <a:rPr lang="en-US" sz="1700" dirty="0">
                <a:solidFill>
                  <a:schemeClr val="dk1"/>
                </a:solidFill>
                <a:latin typeface="Gill Sans MT"/>
              </a:rPr>
              <a:t>The questionnaire was tested (twice) in </a:t>
            </a:r>
            <a:r>
              <a:rPr lang="en-US" sz="1700" dirty="0" smtClean="0">
                <a:solidFill>
                  <a:schemeClr val="dk1"/>
                </a:solidFill>
                <a:latin typeface="Gill Sans MT"/>
              </a:rPr>
              <a:t>9 countries, among</a:t>
            </a:r>
            <a:endParaRPr lang="en-US" sz="1700" dirty="0">
              <a:solidFill>
                <a:schemeClr val="dk1"/>
              </a:solidFill>
              <a:latin typeface="Gill Sans MT"/>
            </a:endParaRPr>
          </a:p>
          <a:p>
            <a:r>
              <a:rPr lang="en-US" sz="1700" dirty="0" smtClean="0">
                <a:solidFill>
                  <a:schemeClr val="dk1"/>
                </a:solidFill>
                <a:latin typeface="Gill Sans MT"/>
              </a:rPr>
              <a:t>10,000 children</a:t>
            </a:r>
            <a:endParaRPr lang="en-US" sz="1700" dirty="0">
              <a:solidFill>
                <a:schemeClr val="dk1"/>
              </a:solidFill>
              <a:latin typeface="Gill Sans MT"/>
            </a:endParaRPr>
          </a:p>
        </p:txBody>
      </p:sp>
      <p:sp>
        <p:nvSpPr>
          <p:cNvPr id="55" name="מלבן 54"/>
          <p:cNvSpPr/>
          <p:nvPr/>
        </p:nvSpPr>
        <p:spPr>
          <a:xfrm>
            <a:off x="4947876" y="1907055"/>
            <a:ext cx="2209799" cy="1400383"/>
          </a:xfrm>
          <a:prstGeom prst="rect">
            <a:avLst/>
          </a:prstGeom>
        </p:spPr>
        <p:txBody>
          <a:bodyPr wrap="square">
            <a:spAutoFit/>
          </a:bodyPr>
          <a:lstStyle/>
          <a:p>
            <a:r>
              <a:rPr lang="en-US" sz="1700" dirty="0" smtClean="0">
                <a:latin typeface="Gill Sans MT"/>
              </a:rPr>
              <a:t>Conducting the survey in 14 countries among  </a:t>
            </a:r>
            <a:r>
              <a:rPr lang="en-US" sz="1700" dirty="0">
                <a:latin typeface="Gill Sans MT"/>
              </a:rPr>
              <a:t>33,000 children ages 8, 10 &amp; </a:t>
            </a:r>
            <a:r>
              <a:rPr lang="en-US" sz="1700" dirty="0" smtClean="0">
                <a:latin typeface="Gill Sans MT"/>
              </a:rPr>
              <a:t>12, Using </a:t>
            </a:r>
            <a:r>
              <a:rPr lang="en-US" sz="1700" dirty="0">
                <a:latin typeface="Gill Sans MT"/>
              </a:rPr>
              <a:t>convenience sample</a:t>
            </a:r>
          </a:p>
        </p:txBody>
      </p:sp>
      <p:sp>
        <p:nvSpPr>
          <p:cNvPr id="56" name="מלבן 55"/>
          <p:cNvSpPr/>
          <p:nvPr/>
        </p:nvSpPr>
        <p:spPr>
          <a:xfrm>
            <a:off x="9059566" y="1668206"/>
            <a:ext cx="2209799" cy="1661993"/>
          </a:xfrm>
          <a:prstGeom prst="rect">
            <a:avLst/>
          </a:prstGeom>
        </p:spPr>
        <p:txBody>
          <a:bodyPr wrap="square">
            <a:spAutoFit/>
          </a:bodyPr>
          <a:lstStyle/>
          <a:p>
            <a:r>
              <a:rPr lang="en-US" sz="1700" dirty="0" smtClean="0">
                <a:latin typeface="Gill Sans MT"/>
              </a:rPr>
              <a:t>Conducting the survey in more than 40 countries, until now among 90,000 children, using representative samples</a:t>
            </a:r>
            <a:endParaRPr lang="en-US" sz="1700" dirty="0">
              <a:latin typeface="Gill Sans MT"/>
            </a:endParaRPr>
          </a:p>
        </p:txBody>
      </p:sp>
      <p:grpSp>
        <p:nvGrpSpPr>
          <p:cNvPr id="57" name="Google Shape;469;p37"/>
          <p:cNvGrpSpPr/>
          <p:nvPr/>
        </p:nvGrpSpPr>
        <p:grpSpPr>
          <a:xfrm>
            <a:off x="3669409" y="2240236"/>
            <a:ext cx="108000" cy="252000"/>
            <a:chOff x="4747025" y="2332025"/>
            <a:chExt cx="166850" cy="378750"/>
          </a:xfrm>
        </p:grpSpPr>
        <p:sp>
          <p:nvSpPr>
            <p:cNvPr id="58" name="Google Shape;470;p37"/>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471;p37"/>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0" name="Google Shape;469;p37"/>
          <p:cNvGrpSpPr/>
          <p:nvPr/>
        </p:nvGrpSpPr>
        <p:grpSpPr>
          <a:xfrm>
            <a:off x="5871067" y="5057658"/>
            <a:ext cx="108000" cy="252000"/>
            <a:chOff x="4747025" y="2332025"/>
            <a:chExt cx="166850" cy="378750"/>
          </a:xfrm>
        </p:grpSpPr>
        <p:sp>
          <p:nvSpPr>
            <p:cNvPr id="61" name="Google Shape;470;p37"/>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471;p37"/>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3" name="Google Shape;469;p37"/>
          <p:cNvGrpSpPr/>
          <p:nvPr/>
        </p:nvGrpSpPr>
        <p:grpSpPr>
          <a:xfrm>
            <a:off x="3845154" y="2234769"/>
            <a:ext cx="108000" cy="252000"/>
            <a:chOff x="4747025" y="2332025"/>
            <a:chExt cx="166850" cy="378750"/>
          </a:xfrm>
        </p:grpSpPr>
        <p:sp>
          <p:nvSpPr>
            <p:cNvPr id="64" name="Google Shape;470;p37"/>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471;p37"/>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6" name="Google Shape;469;p37"/>
          <p:cNvGrpSpPr/>
          <p:nvPr/>
        </p:nvGrpSpPr>
        <p:grpSpPr>
          <a:xfrm>
            <a:off x="5694429" y="5049606"/>
            <a:ext cx="108000" cy="252000"/>
            <a:chOff x="4747025" y="2332025"/>
            <a:chExt cx="166850" cy="378750"/>
          </a:xfrm>
        </p:grpSpPr>
        <p:sp>
          <p:nvSpPr>
            <p:cNvPr id="67" name="Google Shape;470;p37"/>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471;p37"/>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9" name="Google Shape;469;p37"/>
          <p:cNvGrpSpPr/>
          <p:nvPr/>
        </p:nvGrpSpPr>
        <p:grpSpPr>
          <a:xfrm>
            <a:off x="4009791" y="2240236"/>
            <a:ext cx="108000" cy="252000"/>
            <a:chOff x="4747025" y="2332025"/>
            <a:chExt cx="166850" cy="378750"/>
          </a:xfrm>
        </p:grpSpPr>
        <p:sp>
          <p:nvSpPr>
            <p:cNvPr id="70" name="Google Shape;470;p37"/>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471;p37"/>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 name="Google Shape;469;p37"/>
          <p:cNvGrpSpPr/>
          <p:nvPr/>
        </p:nvGrpSpPr>
        <p:grpSpPr>
          <a:xfrm>
            <a:off x="6040418" y="5048866"/>
            <a:ext cx="108000" cy="252000"/>
            <a:chOff x="4747025" y="2332025"/>
            <a:chExt cx="166850" cy="378750"/>
          </a:xfrm>
        </p:grpSpPr>
        <p:sp>
          <p:nvSpPr>
            <p:cNvPr id="73" name="Google Shape;470;p37"/>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471;p37"/>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5" name="Google Shape;469;p37"/>
          <p:cNvGrpSpPr/>
          <p:nvPr/>
        </p:nvGrpSpPr>
        <p:grpSpPr>
          <a:xfrm>
            <a:off x="8102849" y="2232080"/>
            <a:ext cx="108000" cy="252000"/>
            <a:chOff x="4747025" y="2332025"/>
            <a:chExt cx="166850" cy="378750"/>
          </a:xfrm>
        </p:grpSpPr>
        <p:sp>
          <p:nvSpPr>
            <p:cNvPr id="76" name="Google Shape;470;p37"/>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471;p37"/>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8" name="Google Shape;469;p37"/>
          <p:cNvGrpSpPr/>
          <p:nvPr/>
        </p:nvGrpSpPr>
        <p:grpSpPr>
          <a:xfrm>
            <a:off x="7930527" y="2238620"/>
            <a:ext cx="108000" cy="252000"/>
            <a:chOff x="4747025" y="2332025"/>
            <a:chExt cx="166850" cy="378750"/>
          </a:xfrm>
        </p:grpSpPr>
        <p:sp>
          <p:nvSpPr>
            <p:cNvPr id="79" name="Google Shape;470;p37"/>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471;p37"/>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1" name="Google Shape;469;p37"/>
          <p:cNvGrpSpPr/>
          <p:nvPr/>
        </p:nvGrpSpPr>
        <p:grpSpPr>
          <a:xfrm>
            <a:off x="7768306" y="2241544"/>
            <a:ext cx="108000" cy="252000"/>
            <a:chOff x="4747025" y="2332025"/>
            <a:chExt cx="166850" cy="378750"/>
          </a:xfrm>
        </p:grpSpPr>
        <p:sp>
          <p:nvSpPr>
            <p:cNvPr id="82" name="Google Shape;470;p37"/>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471;p37"/>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4" name="מלבן 83"/>
          <p:cNvSpPr/>
          <p:nvPr/>
        </p:nvSpPr>
        <p:spPr>
          <a:xfrm>
            <a:off x="6933627" y="4273791"/>
            <a:ext cx="2209799" cy="1138773"/>
          </a:xfrm>
          <a:prstGeom prst="rect">
            <a:avLst/>
          </a:prstGeom>
        </p:spPr>
        <p:txBody>
          <a:bodyPr wrap="square">
            <a:spAutoFit/>
          </a:bodyPr>
          <a:lstStyle/>
          <a:p>
            <a:r>
              <a:rPr lang="en-US" sz="1700" dirty="0" smtClean="0">
                <a:latin typeface="Gill Sans MT"/>
              </a:rPr>
              <a:t>Conducting the survey in 18 countries, among 60,000 children, using representative samples</a:t>
            </a:r>
            <a:endParaRPr lang="en-US" sz="1700" dirty="0">
              <a:latin typeface="Gill Sans MT"/>
            </a:endParaRPr>
          </a:p>
        </p:txBody>
      </p:sp>
      <p:grpSp>
        <p:nvGrpSpPr>
          <p:cNvPr id="85" name="Google Shape;549;p37"/>
          <p:cNvGrpSpPr/>
          <p:nvPr/>
        </p:nvGrpSpPr>
        <p:grpSpPr>
          <a:xfrm>
            <a:off x="9955578" y="4926108"/>
            <a:ext cx="393060" cy="393060"/>
            <a:chOff x="5941025" y="3634400"/>
            <a:chExt cx="467650" cy="467650"/>
          </a:xfrm>
        </p:grpSpPr>
        <p:sp>
          <p:nvSpPr>
            <p:cNvPr id="86" name="Google Shape;550;p37"/>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551;p37"/>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552;p37"/>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553;p37"/>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554;p37"/>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555;p37"/>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1D3E7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6114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Jacobs </a:t>
            </a:r>
            <a:r>
              <a:rPr lang="de-DE" dirty="0" err="1" smtClean="0"/>
              <a:t>Foundation</a:t>
            </a:r>
            <a:r>
              <a:rPr lang="de-DE" dirty="0" smtClean="0"/>
              <a:t>, </a:t>
            </a:r>
            <a:r>
              <a:rPr lang="de-DE" dirty="0" err="1" smtClean="0"/>
              <a:t>Zurich</a:t>
            </a:r>
            <a:endParaRPr lang="de-DE" dirty="0"/>
          </a:p>
        </p:txBody>
      </p:sp>
      <p:sp>
        <p:nvSpPr>
          <p:cNvPr id="3" name="Inhaltsplatzhalter 2"/>
          <p:cNvSpPr>
            <a:spLocks noGrp="1"/>
          </p:cNvSpPr>
          <p:nvPr>
            <p:ph idx="1"/>
          </p:nvPr>
        </p:nvSpPr>
        <p:spPr/>
        <p:txBody>
          <a:bodyPr/>
          <a:lstStyle/>
          <a:p>
            <a:r>
              <a:rPr lang="en-US" dirty="0" smtClean="0"/>
              <a:t>“The </a:t>
            </a:r>
            <a:r>
              <a:rPr lang="en-US" dirty="0"/>
              <a:t>Jacobs Foundation invests in the future of young people so that they become socially responsible and productive members of society. In order to achieve this goal, children and youth must be given better opportunities for positive development and equitable access to education. Whatever their background, place of residence or family income, all children should have the chance to reach their full potential</a:t>
            </a:r>
            <a:r>
              <a:rPr lang="en-US" dirty="0" smtClean="0"/>
              <a:t>.”</a:t>
            </a:r>
          </a:p>
          <a:p>
            <a:r>
              <a:rPr lang="en-US" dirty="0" smtClean="0"/>
              <a:t>Founded in 1989</a:t>
            </a:r>
          </a:p>
          <a:p>
            <a:r>
              <a:rPr lang="en-US" dirty="0" smtClean="0"/>
              <a:t>Foundation assets: 4,5 </a:t>
            </a:r>
            <a:r>
              <a:rPr lang="en-US" smtClean="0"/>
              <a:t>MRD Swiss Franc</a:t>
            </a:r>
            <a:endParaRPr lang="en-US" dirty="0" smtClean="0"/>
          </a:p>
          <a:p>
            <a:r>
              <a:rPr lang="de-DE" dirty="0"/>
              <a:t>https://jacobsfoundation.org/en/</a:t>
            </a:r>
          </a:p>
        </p:txBody>
      </p:sp>
    </p:spTree>
    <p:extLst>
      <p:ext uri="{BB962C8B-B14F-4D97-AF65-F5344CB8AC3E}">
        <p14:creationId xmlns:p14="http://schemas.microsoft.com/office/powerpoint/2010/main" val="3323200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Jacobs </a:t>
            </a:r>
            <a:r>
              <a:rPr lang="de-DE" dirty="0" err="1" smtClean="0"/>
              <a:t>Foundation</a:t>
            </a:r>
            <a:r>
              <a:rPr lang="de-DE" dirty="0" smtClean="0"/>
              <a:t>, </a:t>
            </a:r>
            <a:r>
              <a:rPr lang="de-DE" dirty="0" err="1" smtClean="0"/>
              <a:t>Zurich</a:t>
            </a:r>
            <a:endParaRPr lang="de-DE" dirty="0"/>
          </a:p>
        </p:txBody>
      </p:sp>
      <p:sp>
        <p:nvSpPr>
          <p:cNvPr id="3" name="Inhaltsplatzhalter 2"/>
          <p:cNvSpPr>
            <a:spLocks noGrp="1"/>
          </p:cNvSpPr>
          <p:nvPr>
            <p:ph idx="1"/>
          </p:nvPr>
        </p:nvSpPr>
        <p:spPr/>
        <p:txBody>
          <a:bodyPr/>
          <a:lstStyle/>
          <a:p>
            <a:r>
              <a:rPr lang="de-DE" dirty="0" smtClean="0"/>
              <a:t>Science </a:t>
            </a:r>
            <a:r>
              <a:rPr lang="de-DE" dirty="0" err="1" smtClean="0"/>
              <a:t>of</a:t>
            </a:r>
            <a:r>
              <a:rPr lang="de-DE" dirty="0" smtClean="0"/>
              <a:t> Learning</a:t>
            </a:r>
          </a:p>
          <a:p>
            <a:r>
              <a:rPr lang="de-DE" dirty="0" smtClean="0"/>
              <a:t>Early </a:t>
            </a:r>
            <a:r>
              <a:rPr lang="de-DE" dirty="0" err="1" smtClean="0"/>
              <a:t>Childhood</a:t>
            </a:r>
            <a:endParaRPr lang="de-DE" dirty="0" smtClean="0"/>
          </a:p>
          <a:p>
            <a:r>
              <a:rPr lang="de-DE" dirty="0" smtClean="0"/>
              <a:t>Rural </a:t>
            </a:r>
            <a:r>
              <a:rPr lang="de-DE" dirty="0" err="1" smtClean="0"/>
              <a:t>Livelihoods</a:t>
            </a:r>
            <a:endParaRPr lang="de-DE" dirty="0"/>
          </a:p>
        </p:txBody>
      </p:sp>
    </p:spTree>
    <p:extLst>
      <p:ext uri="{BB962C8B-B14F-4D97-AF65-F5344CB8AC3E}">
        <p14:creationId xmlns:p14="http://schemas.microsoft.com/office/powerpoint/2010/main" val="462305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smtClean="0">
                <a:solidFill>
                  <a:srgbClr val="0070C0"/>
                </a:solidFill>
              </a:rPr>
              <a:t>Participants </a:t>
            </a:r>
            <a:r>
              <a:rPr lang="en-US" dirty="0">
                <a:solidFill>
                  <a:srgbClr val="0070C0"/>
                </a:solidFill>
              </a:rPr>
              <a:t>per </a:t>
            </a:r>
            <a:r>
              <a:rPr lang="en-US" dirty="0" smtClean="0">
                <a:solidFill>
                  <a:srgbClr val="0070C0"/>
                </a:solidFill>
              </a:rPr>
              <a:t>Country</a:t>
            </a:r>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1729360197"/>
              </p:ext>
            </p:extLst>
          </p:nvPr>
        </p:nvGraphicFramePr>
        <p:xfrm>
          <a:off x="1030417" y="1261547"/>
          <a:ext cx="3240000" cy="5184000"/>
        </p:xfrm>
        <a:graphic>
          <a:graphicData uri="http://schemas.openxmlformats.org/drawingml/2006/table">
            <a:tbl>
              <a:tblPr firstRow="1" lastCol="1" bandRow="1">
                <a:effectLst>
                  <a:outerShdw blurRad="50800" dist="38100" dir="2700000" algn="tl" rotWithShape="0">
                    <a:prstClr val="black">
                      <a:alpha val="40000"/>
                    </a:prstClr>
                  </a:outerShdw>
                </a:effectLst>
                <a:tableStyleId>{46F890A9-2807-4EBB-B81D-B2AA78EC7F39}</a:tableStyleId>
              </a:tblPr>
              <a:tblGrid>
                <a:gridCol w="1620000"/>
                <a:gridCol w="1620000"/>
              </a:tblGrid>
              <a:tr h="324000">
                <a:tc gridSpan="2">
                  <a:txBody>
                    <a:bodyPr/>
                    <a:lstStyle/>
                    <a:p>
                      <a:pPr algn="ctr" fontAlgn="t"/>
                      <a:r>
                        <a:rPr lang="en-US" sz="1800" kern="1200" dirty="0" smtClean="0"/>
                        <a:t>First Wave</a:t>
                      </a:r>
                      <a:endParaRPr lang="en-US" sz="1800" b="1" kern="1200" dirty="0">
                        <a:solidFill>
                          <a:schemeClr val="dk1"/>
                        </a:solidFill>
                        <a:latin typeface="Gill Sans MT"/>
                        <a:ea typeface="+mn-ea"/>
                        <a:cs typeface="+mn-cs"/>
                      </a:endParaRPr>
                    </a:p>
                  </a:txBody>
                  <a:tcPr marL="9525" marR="9525" marT="9525" marB="0" anchor="ctr"/>
                </a:tc>
                <a:tc hMerge="1">
                  <a:txBody>
                    <a:bodyPr/>
                    <a:lstStyle/>
                    <a:p>
                      <a:pPr marL="360000" algn="l" fontAlgn="b"/>
                      <a:endParaRPr lang="he-IL" sz="1800" b="0" kern="1200" dirty="0">
                        <a:solidFill>
                          <a:schemeClr val="dk1"/>
                        </a:solidFill>
                        <a:latin typeface="Gill Sans MT"/>
                        <a:ea typeface="+mn-ea"/>
                        <a:cs typeface="+mn-cs"/>
                      </a:endParaRPr>
                    </a:p>
                  </a:txBody>
                  <a:tcPr marL="9525" marR="9525" marT="9525" marB="0" anchor="b"/>
                </a:tc>
              </a:tr>
              <a:tr h="324000">
                <a:tc>
                  <a:txBody>
                    <a:bodyPr/>
                    <a:lstStyle/>
                    <a:p>
                      <a:pPr algn="l" fontAlgn="t"/>
                      <a:r>
                        <a:rPr lang="en-US" sz="1800" kern="1200" dirty="0"/>
                        <a:t>Algeria</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1,450</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t"/>
                      <a:r>
                        <a:rPr lang="en-US" sz="1800" kern="1200" dirty="0"/>
                        <a:t>Brazil</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2,298</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t"/>
                      <a:r>
                        <a:rPr lang="en-US" sz="1800" kern="1200" dirty="0"/>
                        <a:t>Canada</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383</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t"/>
                      <a:r>
                        <a:rPr lang="en-US" sz="1800" kern="1200" dirty="0"/>
                        <a:t>Chile</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2,558</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t"/>
                      <a:r>
                        <a:rPr lang="en-US" sz="1800" kern="1200" dirty="0"/>
                        <a:t>England</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1,141</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t"/>
                      <a:r>
                        <a:rPr lang="en-US" sz="1800" kern="1200" dirty="0"/>
                        <a:t>Israel</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2,973</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t"/>
                      <a:r>
                        <a:rPr lang="en-US" sz="1800" kern="1200" dirty="0"/>
                        <a:t>Nepal</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253</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t"/>
                      <a:r>
                        <a:rPr lang="en-US" sz="1800" kern="1200" dirty="0"/>
                        <a:t>Romania</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3,296</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t"/>
                      <a:r>
                        <a:rPr lang="en-US" sz="1800" kern="1200" dirty="0"/>
                        <a:t>Rwanda</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295</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t"/>
                      <a:r>
                        <a:rPr lang="en-US" sz="1800" kern="1200" dirty="0" smtClean="0"/>
                        <a:t>South </a:t>
                      </a:r>
                      <a:r>
                        <a:rPr lang="en-US" sz="1800" kern="1200" dirty="0"/>
                        <a:t>Africa</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1,002</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t"/>
                      <a:r>
                        <a:rPr lang="en-US" sz="1800" kern="1200" dirty="0" smtClean="0"/>
                        <a:t>South </a:t>
                      </a:r>
                      <a:r>
                        <a:rPr lang="en-US" sz="1800" kern="1200" dirty="0"/>
                        <a:t>Korea</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7,973</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t"/>
                      <a:r>
                        <a:rPr lang="en-US" sz="1800" kern="1200" dirty="0"/>
                        <a:t>Spain</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5,727</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t"/>
                      <a:r>
                        <a:rPr lang="en-US" sz="1800" kern="1200" dirty="0"/>
                        <a:t>Uganda</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2,035</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t"/>
                      <a:r>
                        <a:rPr lang="en-US" sz="1800" kern="1200" dirty="0"/>
                        <a:t>USA</a:t>
                      </a:r>
                      <a:endParaRPr lang="en-US" sz="1800" kern="1200" dirty="0">
                        <a:solidFill>
                          <a:schemeClr val="dk1"/>
                        </a:solidFill>
                        <a:latin typeface="Gill Sans MT"/>
                        <a:ea typeface="+mn-ea"/>
                        <a:cs typeface="+mn-cs"/>
                      </a:endParaRPr>
                    </a:p>
                  </a:txBody>
                  <a:tcPr marL="9525" marR="9525" marT="9525" marB="0"/>
                </a:tc>
                <a:tc>
                  <a:txBody>
                    <a:bodyPr/>
                    <a:lstStyle/>
                    <a:p>
                      <a:pPr marL="360000" algn="l" fontAlgn="b"/>
                      <a:r>
                        <a:rPr lang="en-US" sz="1800" b="0" kern="1200" dirty="0" smtClean="0">
                          <a:solidFill>
                            <a:schemeClr val="dk1"/>
                          </a:solidFill>
                          <a:latin typeface="+mn-lt"/>
                          <a:ea typeface="+mn-ea"/>
                          <a:cs typeface="+mn-cs"/>
                        </a:rPr>
                        <a:t>1,799</a:t>
                      </a:r>
                      <a:endParaRPr lang="he-IL" sz="1800" b="0" kern="1200" dirty="0">
                        <a:solidFill>
                          <a:schemeClr val="dk1"/>
                        </a:solidFill>
                        <a:latin typeface="+mn-lt"/>
                        <a:ea typeface="+mn-ea"/>
                        <a:cs typeface="+mn-cs"/>
                      </a:endParaRPr>
                    </a:p>
                  </a:txBody>
                  <a:tcPr marL="9525" marR="9525" marT="9525" marB="0" anchor="b"/>
                </a:tc>
              </a:tr>
              <a:tr h="324000">
                <a:tc>
                  <a:txBody>
                    <a:bodyPr/>
                    <a:lstStyle/>
                    <a:p>
                      <a:pPr algn="l" fontAlgn="b"/>
                      <a:r>
                        <a:rPr lang="en-US" sz="1800" b="1" kern="1200" dirty="0" smtClean="0"/>
                        <a:t>Total</a:t>
                      </a:r>
                      <a:endParaRPr lang="he-IL" sz="1800" b="1" kern="1200" dirty="0">
                        <a:solidFill>
                          <a:schemeClr val="dk1"/>
                        </a:solidFill>
                        <a:latin typeface="Gill Sans MT"/>
                        <a:ea typeface="+mn-ea"/>
                        <a:cs typeface="+mn-cs"/>
                      </a:endParaRPr>
                    </a:p>
                  </a:txBody>
                  <a:tcPr marL="9525" marR="9525" marT="9525" marB="0" anchor="b"/>
                </a:tc>
                <a:tc>
                  <a:txBody>
                    <a:bodyPr/>
                    <a:lstStyle/>
                    <a:p>
                      <a:pPr marL="360000" algn="l" fontAlgn="b"/>
                      <a:r>
                        <a:rPr lang="en-US" sz="1800" b="1" kern="1200" dirty="0" smtClean="0">
                          <a:solidFill>
                            <a:schemeClr val="dk1"/>
                          </a:solidFill>
                          <a:latin typeface="+mn-lt"/>
                          <a:ea typeface="+mn-ea"/>
                          <a:cs typeface="+mn-cs"/>
                        </a:rPr>
                        <a:t>33,183</a:t>
                      </a:r>
                      <a:endParaRPr lang="he-IL" sz="1800" b="1" kern="1200" dirty="0">
                        <a:solidFill>
                          <a:schemeClr val="dk1"/>
                        </a:solidFill>
                        <a:latin typeface="+mn-lt"/>
                        <a:ea typeface="+mn-ea"/>
                        <a:cs typeface="+mn-cs"/>
                      </a:endParaRPr>
                    </a:p>
                  </a:txBody>
                  <a:tcPr marL="9525" marR="9525" marT="9525" marB="0" anchor="b"/>
                </a:tc>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3454044470"/>
              </p:ext>
            </p:extLst>
          </p:nvPr>
        </p:nvGraphicFramePr>
        <p:xfrm>
          <a:off x="4992129" y="1306342"/>
          <a:ext cx="5760000" cy="3564000"/>
        </p:xfrm>
        <a:graphic>
          <a:graphicData uri="http://schemas.openxmlformats.org/drawingml/2006/table">
            <a:tbl>
              <a:tblPr firstRow="1" bandRow="1">
                <a:effectLst>
                  <a:outerShdw blurRad="50800" dist="38100" dir="2700000" algn="tl" rotWithShape="0">
                    <a:prstClr val="black">
                      <a:alpha val="40000"/>
                    </a:prstClr>
                  </a:outerShdw>
                </a:effectLst>
                <a:tableStyleId>{0660B408-B3CF-4A94-85FC-2B1E0A45F4A2}</a:tableStyleId>
              </a:tblPr>
              <a:tblGrid>
                <a:gridCol w="1440000"/>
                <a:gridCol w="1440000"/>
                <a:gridCol w="1440000"/>
                <a:gridCol w="1440000"/>
              </a:tblGrid>
              <a:tr h="324000">
                <a:tc gridSpan="4">
                  <a:txBody>
                    <a:bodyPr/>
                    <a:lstStyle/>
                    <a:p>
                      <a:pPr marL="0" algn="ctr" defTabSz="914400" rtl="0" eaLnBrk="1" fontAlgn="b" latinLnBrk="0" hangingPunct="1"/>
                      <a:r>
                        <a:rPr lang="en-GB" sz="1800" b="1" kern="1200" dirty="0" smtClean="0">
                          <a:solidFill>
                            <a:schemeClr val="bg1"/>
                          </a:solidFill>
                          <a:latin typeface="+mn-lt"/>
                          <a:ea typeface="+mn-ea"/>
                          <a:cs typeface="+mn-cs"/>
                        </a:rPr>
                        <a:t>Second wave</a:t>
                      </a:r>
                      <a:endParaRPr lang="en-GB" sz="1800" b="1" kern="1200" dirty="0">
                        <a:solidFill>
                          <a:schemeClr val="bg1"/>
                        </a:solidFill>
                        <a:latin typeface="+mn-lt"/>
                        <a:ea typeface="+mn-ea"/>
                        <a:cs typeface="+mn-cs"/>
                      </a:endParaRPr>
                    </a:p>
                  </a:txBody>
                  <a:tcPr marL="9525" marR="9525" marT="9525" marB="0" anchor="ctr"/>
                </a:tc>
                <a:tc hMerge="1">
                  <a:txBody>
                    <a:bodyPr/>
                    <a:lstStyle/>
                    <a:p>
                      <a:pPr marL="0" algn="r" defTabSz="914400" rtl="0" eaLnBrk="1" fontAlgn="b" latinLnBrk="0" hangingPunct="1"/>
                      <a:endParaRPr lang="en-GB" sz="1800" b="0" kern="1200" dirty="0">
                        <a:solidFill>
                          <a:schemeClr val="dk1"/>
                        </a:solidFill>
                        <a:latin typeface="+mn-lt"/>
                        <a:ea typeface="+mn-ea"/>
                        <a:cs typeface="+mn-cs"/>
                      </a:endParaRPr>
                    </a:p>
                  </a:txBody>
                  <a:tcPr marL="9525" marR="9525" marT="9525" marB="0"/>
                </a:tc>
                <a:tc hMerge="1">
                  <a:txBody>
                    <a:bodyPr/>
                    <a:lstStyle/>
                    <a:p>
                      <a:pPr marL="0" algn="r" defTabSz="914400" rtl="0" eaLnBrk="1" fontAlgn="b" latinLnBrk="0" hangingPunct="1"/>
                      <a:endParaRPr lang="en-GB" sz="1800" b="0" kern="1200" dirty="0">
                        <a:solidFill>
                          <a:schemeClr val="dk1"/>
                        </a:solidFill>
                        <a:latin typeface="+mn-lt"/>
                        <a:ea typeface="+mn-ea"/>
                        <a:cs typeface="+mn-cs"/>
                      </a:endParaRPr>
                    </a:p>
                  </a:txBody>
                  <a:tcPr marL="9525" marR="9525" marT="9525" marB="0"/>
                </a:tc>
                <a:tc hMerge="1">
                  <a:txBody>
                    <a:bodyPr/>
                    <a:lstStyle/>
                    <a:p>
                      <a:pPr marL="0" algn="r" defTabSz="914400" rtl="0" eaLnBrk="1" fontAlgn="b" latinLnBrk="0" hangingPunct="1"/>
                      <a:endParaRPr lang="en-GB" sz="1800" b="0" kern="1200" dirty="0">
                        <a:solidFill>
                          <a:schemeClr val="dk1"/>
                        </a:solidFill>
                        <a:latin typeface="+mn-lt"/>
                        <a:ea typeface="+mn-ea"/>
                        <a:cs typeface="+mn-cs"/>
                      </a:endParaRPr>
                    </a:p>
                  </a:txBody>
                  <a:tcPr marL="9525" marR="9525" marT="9525" marB="0"/>
                </a:tc>
              </a:tr>
              <a:tr h="324000">
                <a:tc>
                  <a:txBody>
                    <a:bodyPr/>
                    <a:lstStyle/>
                    <a:p>
                      <a:pPr marL="0" algn="l" defTabSz="914400" rtl="0" eaLnBrk="1" fontAlgn="b" latinLnBrk="0" hangingPunct="1"/>
                      <a:r>
                        <a:rPr lang="en-GB" sz="1800" kern="1200" dirty="0"/>
                        <a:t>Algeria</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3,676</a:t>
                      </a:r>
                      <a:endParaRPr lang="en-GB" sz="1800" b="0" kern="1200" dirty="0">
                        <a:solidFill>
                          <a:schemeClr val="dk1"/>
                        </a:solidFill>
                        <a:latin typeface="+mn-lt"/>
                        <a:ea typeface="+mn-ea"/>
                        <a:cs typeface="+mn-cs"/>
                      </a:endParaRPr>
                    </a:p>
                  </a:txBody>
                  <a:tcPr marL="9525" marR="9525" marT="9525" marB="0"/>
                </a:tc>
                <a:tc>
                  <a:txBody>
                    <a:bodyPr/>
                    <a:lstStyle/>
                    <a:p>
                      <a:pPr marL="0" algn="l" defTabSz="914400" rtl="0" eaLnBrk="1" fontAlgn="b" latinLnBrk="0" hangingPunct="1"/>
                      <a:r>
                        <a:rPr lang="en-GB" sz="1800" kern="1200" dirty="0"/>
                        <a:t>Nepal</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2,953</a:t>
                      </a:r>
                      <a:endParaRPr lang="en-GB" sz="1800" b="0" kern="1200" dirty="0">
                        <a:solidFill>
                          <a:schemeClr val="dk1"/>
                        </a:solidFill>
                        <a:latin typeface="+mn-lt"/>
                        <a:ea typeface="+mn-ea"/>
                        <a:cs typeface="+mn-cs"/>
                      </a:endParaRPr>
                    </a:p>
                  </a:txBody>
                  <a:tcPr marL="9525" marR="9525" marT="9525" marB="0"/>
                </a:tc>
              </a:tr>
              <a:tr h="324000">
                <a:tc>
                  <a:txBody>
                    <a:bodyPr/>
                    <a:lstStyle/>
                    <a:p>
                      <a:pPr marL="0" algn="l" defTabSz="914400" rtl="0" eaLnBrk="1" fontAlgn="b" latinLnBrk="0" hangingPunct="1"/>
                      <a:r>
                        <a:rPr lang="en-GB" sz="1800" kern="1200" dirty="0"/>
                        <a:t>Colombia</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2,816</a:t>
                      </a:r>
                      <a:endParaRPr lang="en-GB" sz="1800" b="0" kern="1200" dirty="0">
                        <a:solidFill>
                          <a:schemeClr val="dk1"/>
                        </a:solidFill>
                        <a:latin typeface="+mn-lt"/>
                        <a:ea typeface="+mn-ea"/>
                        <a:cs typeface="+mn-cs"/>
                      </a:endParaRPr>
                    </a:p>
                  </a:txBody>
                  <a:tcPr marL="9525" marR="9525" marT="9525" marB="0"/>
                </a:tc>
                <a:tc>
                  <a:txBody>
                    <a:bodyPr/>
                    <a:lstStyle/>
                    <a:p>
                      <a:pPr marL="0" algn="l" defTabSz="914400" rtl="0" eaLnBrk="1" fontAlgn="b" latinLnBrk="0" hangingPunct="1"/>
                      <a:r>
                        <a:rPr lang="en-GB" sz="1800" kern="1200" dirty="0"/>
                        <a:t>Norway</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2,864</a:t>
                      </a:r>
                      <a:endParaRPr lang="en-GB" sz="1800" b="0" kern="1200" dirty="0">
                        <a:solidFill>
                          <a:schemeClr val="dk1"/>
                        </a:solidFill>
                        <a:latin typeface="+mn-lt"/>
                        <a:ea typeface="+mn-ea"/>
                        <a:cs typeface="+mn-cs"/>
                      </a:endParaRPr>
                    </a:p>
                  </a:txBody>
                  <a:tcPr marL="9525" marR="9525" marT="9525" marB="0"/>
                </a:tc>
              </a:tr>
              <a:tr h="324000">
                <a:tc>
                  <a:txBody>
                    <a:bodyPr/>
                    <a:lstStyle/>
                    <a:p>
                      <a:pPr marL="0" algn="l" defTabSz="914400" rtl="0" eaLnBrk="1" fontAlgn="b" latinLnBrk="0" hangingPunct="1"/>
                      <a:r>
                        <a:rPr lang="en-GB" sz="1800" kern="1200" dirty="0"/>
                        <a:t>Estonia</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3,118</a:t>
                      </a:r>
                      <a:endParaRPr lang="en-GB" sz="1800" b="0" kern="1200" dirty="0">
                        <a:solidFill>
                          <a:schemeClr val="dk1"/>
                        </a:solidFill>
                        <a:latin typeface="+mn-lt"/>
                        <a:ea typeface="+mn-ea"/>
                        <a:cs typeface="+mn-cs"/>
                      </a:endParaRPr>
                    </a:p>
                  </a:txBody>
                  <a:tcPr marL="9525" marR="9525" marT="9525" marB="0"/>
                </a:tc>
                <a:tc>
                  <a:txBody>
                    <a:bodyPr/>
                    <a:lstStyle/>
                    <a:p>
                      <a:pPr marL="0" algn="l" defTabSz="914400" rtl="0" eaLnBrk="1" fontAlgn="b" latinLnBrk="0" hangingPunct="1"/>
                      <a:r>
                        <a:rPr lang="en-GB" sz="1800" kern="1200" dirty="0"/>
                        <a:t>Poland</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3,157</a:t>
                      </a:r>
                      <a:endParaRPr lang="en-GB" sz="1800" b="0" kern="1200" dirty="0">
                        <a:solidFill>
                          <a:schemeClr val="dk1"/>
                        </a:solidFill>
                        <a:latin typeface="+mn-lt"/>
                        <a:ea typeface="+mn-ea"/>
                        <a:cs typeface="+mn-cs"/>
                      </a:endParaRPr>
                    </a:p>
                  </a:txBody>
                  <a:tcPr marL="9525" marR="9525" marT="9525" marB="0"/>
                </a:tc>
              </a:tr>
              <a:tr h="324000">
                <a:tc>
                  <a:txBody>
                    <a:bodyPr/>
                    <a:lstStyle/>
                    <a:p>
                      <a:pPr marL="0" algn="l" defTabSz="914400" rtl="0" eaLnBrk="1" fontAlgn="b" latinLnBrk="0" hangingPunct="1"/>
                      <a:r>
                        <a:rPr lang="en-GB" sz="1800" kern="1200" dirty="0"/>
                        <a:t>Ethiopia</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2,877</a:t>
                      </a:r>
                      <a:endParaRPr lang="en-GB" sz="1800" b="0" kern="1200" dirty="0">
                        <a:solidFill>
                          <a:schemeClr val="dk1"/>
                        </a:solidFill>
                        <a:latin typeface="+mn-lt"/>
                        <a:ea typeface="+mn-ea"/>
                        <a:cs typeface="+mn-cs"/>
                      </a:endParaRPr>
                    </a:p>
                  </a:txBody>
                  <a:tcPr marL="9525" marR="9525" marT="9525" marB="0"/>
                </a:tc>
                <a:tc>
                  <a:txBody>
                    <a:bodyPr/>
                    <a:lstStyle/>
                    <a:p>
                      <a:pPr marL="0" algn="l" defTabSz="914400" rtl="0" eaLnBrk="1" fontAlgn="b" latinLnBrk="0" hangingPunct="1"/>
                      <a:r>
                        <a:rPr lang="en-GB" sz="1800" kern="1200" dirty="0"/>
                        <a:t>Romania</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4,104</a:t>
                      </a:r>
                      <a:endParaRPr lang="en-GB" sz="1800" b="0" kern="1200" dirty="0">
                        <a:solidFill>
                          <a:schemeClr val="dk1"/>
                        </a:solidFill>
                        <a:latin typeface="+mn-lt"/>
                        <a:ea typeface="+mn-ea"/>
                        <a:cs typeface="+mn-cs"/>
                      </a:endParaRPr>
                    </a:p>
                  </a:txBody>
                  <a:tcPr marL="9525" marR="9525" marT="9525" marB="0"/>
                </a:tc>
              </a:tr>
              <a:tr h="324000">
                <a:tc>
                  <a:txBody>
                    <a:bodyPr/>
                    <a:lstStyle/>
                    <a:p>
                      <a:pPr marL="0" algn="l" defTabSz="914400" rtl="0" eaLnBrk="1" fontAlgn="b" latinLnBrk="0" hangingPunct="1"/>
                      <a:r>
                        <a:rPr lang="en-GB" sz="1800" kern="1200" dirty="0"/>
                        <a:t>Finland</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2,842</a:t>
                      </a:r>
                      <a:endParaRPr lang="en-GB" sz="1800" b="0" kern="1200" dirty="0">
                        <a:solidFill>
                          <a:schemeClr val="dk1"/>
                        </a:solidFill>
                        <a:latin typeface="+mn-lt"/>
                        <a:ea typeface="+mn-ea"/>
                        <a:cs typeface="+mn-cs"/>
                      </a:endParaRPr>
                    </a:p>
                  </a:txBody>
                  <a:tcPr marL="9525" marR="9525" marT="9525" marB="0"/>
                </a:tc>
                <a:tc>
                  <a:txBody>
                    <a:bodyPr/>
                    <a:lstStyle/>
                    <a:p>
                      <a:pPr marL="0" algn="l" defTabSz="914400" rtl="0" eaLnBrk="1" fontAlgn="b" latinLnBrk="0" hangingPunct="1"/>
                      <a:r>
                        <a:rPr lang="en-GB" sz="1800" kern="1200" dirty="0" smtClean="0"/>
                        <a:t>South </a:t>
                      </a:r>
                      <a:r>
                        <a:rPr lang="en-GB" sz="1800" kern="1200" dirty="0"/>
                        <a:t>Africa</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3,188</a:t>
                      </a:r>
                      <a:endParaRPr lang="en-GB" sz="1800" b="0" kern="1200" dirty="0">
                        <a:solidFill>
                          <a:schemeClr val="dk1"/>
                        </a:solidFill>
                        <a:latin typeface="+mn-lt"/>
                        <a:ea typeface="+mn-ea"/>
                        <a:cs typeface="+mn-cs"/>
                      </a:endParaRPr>
                    </a:p>
                  </a:txBody>
                  <a:tcPr marL="9525" marR="9525" marT="9525" marB="0"/>
                </a:tc>
              </a:tr>
              <a:tr h="324000">
                <a:tc>
                  <a:txBody>
                    <a:bodyPr/>
                    <a:lstStyle/>
                    <a:p>
                      <a:pPr marL="0" algn="l" defTabSz="914400" rtl="0" eaLnBrk="1" fontAlgn="b" latinLnBrk="0" hangingPunct="1"/>
                      <a:r>
                        <a:rPr lang="en-GB" sz="1800" kern="1200" dirty="0"/>
                        <a:t>Germany</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3,009</a:t>
                      </a:r>
                      <a:endParaRPr lang="en-GB" sz="1800" b="0" kern="1200" dirty="0">
                        <a:solidFill>
                          <a:schemeClr val="dk1"/>
                        </a:solidFill>
                        <a:latin typeface="+mn-lt"/>
                        <a:ea typeface="+mn-ea"/>
                        <a:cs typeface="+mn-cs"/>
                      </a:endParaRPr>
                    </a:p>
                  </a:txBody>
                  <a:tcPr marL="9525" marR="9525" marT="9525" marB="0"/>
                </a:tc>
                <a:tc>
                  <a:txBody>
                    <a:bodyPr/>
                    <a:lstStyle/>
                    <a:p>
                      <a:pPr marL="0" algn="l" defTabSz="914400" rtl="0" eaLnBrk="1" fontAlgn="b" latinLnBrk="0" hangingPunct="1"/>
                      <a:r>
                        <a:rPr lang="en-GB" sz="1800" kern="1200" dirty="0" smtClean="0"/>
                        <a:t>South </a:t>
                      </a:r>
                      <a:r>
                        <a:rPr lang="en-GB" sz="1800" kern="1200" dirty="0"/>
                        <a:t>Korea</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7,467</a:t>
                      </a:r>
                      <a:endParaRPr lang="en-GB" sz="1800" b="0" kern="1200" dirty="0">
                        <a:solidFill>
                          <a:schemeClr val="dk1"/>
                        </a:solidFill>
                        <a:latin typeface="+mn-lt"/>
                        <a:ea typeface="+mn-ea"/>
                        <a:cs typeface="+mn-cs"/>
                      </a:endParaRPr>
                    </a:p>
                  </a:txBody>
                  <a:tcPr marL="9525" marR="9525" marT="9525" marB="0"/>
                </a:tc>
              </a:tr>
              <a:tr h="324000">
                <a:tc>
                  <a:txBody>
                    <a:bodyPr/>
                    <a:lstStyle/>
                    <a:p>
                      <a:pPr marL="0" algn="l" defTabSz="914400" rtl="0" eaLnBrk="1" fontAlgn="b" latinLnBrk="0" hangingPunct="1"/>
                      <a:r>
                        <a:rPr lang="en-GB" sz="1800" kern="1200" dirty="0"/>
                        <a:t>Israel</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2,800</a:t>
                      </a:r>
                      <a:endParaRPr lang="en-GB" sz="1800" b="0" kern="1200" dirty="0">
                        <a:solidFill>
                          <a:schemeClr val="dk1"/>
                        </a:solidFill>
                        <a:latin typeface="+mn-lt"/>
                        <a:ea typeface="+mn-ea"/>
                        <a:cs typeface="+mn-cs"/>
                      </a:endParaRPr>
                    </a:p>
                  </a:txBody>
                  <a:tcPr marL="9525" marR="9525" marT="9525" marB="0"/>
                </a:tc>
                <a:tc>
                  <a:txBody>
                    <a:bodyPr/>
                    <a:lstStyle/>
                    <a:p>
                      <a:pPr marL="0" algn="l" defTabSz="914400" rtl="0" eaLnBrk="1" fontAlgn="b" latinLnBrk="0" hangingPunct="1"/>
                      <a:r>
                        <a:rPr lang="en-GB" sz="1800" kern="1200" dirty="0"/>
                        <a:t>Spain</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3,756</a:t>
                      </a:r>
                      <a:endParaRPr lang="en-GB" sz="1800" b="0" kern="1200" dirty="0">
                        <a:solidFill>
                          <a:schemeClr val="dk1"/>
                        </a:solidFill>
                        <a:latin typeface="+mn-lt"/>
                        <a:ea typeface="+mn-ea"/>
                        <a:cs typeface="+mn-cs"/>
                      </a:endParaRPr>
                    </a:p>
                  </a:txBody>
                  <a:tcPr marL="9525" marR="9525" marT="9525" marB="0"/>
                </a:tc>
              </a:tr>
              <a:tr h="324000">
                <a:tc>
                  <a:txBody>
                    <a:bodyPr/>
                    <a:lstStyle/>
                    <a:p>
                      <a:pPr marL="0" algn="l" defTabSz="914400" rtl="0" eaLnBrk="1" fontAlgn="b" latinLnBrk="0" hangingPunct="1"/>
                      <a:r>
                        <a:rPr lang="en-GB" sz="1800" kern="1200" dirty="0"/>
                        <a:t>Italy</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3,701</a:t>
                      </a:r>
                      <a:endParaRPr lang="en-GB" sz="1800" b="0" kern="1200" dirty="0">
                        <a:solidFill>
                          <a:schemeClr val="dk1"/>
                        </a:solidFill>
                        <a:latin typeface="+mn-lt"/>
                        <a:ea typeface="+mn-ea"/>
                        <a:cs typeface="+mn-cs"/>
                      </a:endParaRPr>
                    </a:p>
                  </a:txBody>
                  <a:tcPr marL="9525" marR="9525" marT="9525" marB="0"/>
                </a:tc>
                <a:tc>
                  <a:txBody>
                    <a:bodyPr/>
                    <a:lstStyle/>
                    <a:p>
                      <a:pPr marL="0" algn="l" defTabSz="914400" rtl="0" eaLnBrk="1" fontAlgn="b" latinLnBrk="0" hangingPunct="1"/>
                      <a:r>
                        <a:rPr lang="en-GB" sz="1800" kern="1200" dirty="0"/>
                        <a:t>Turkey</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3,024</a:t>
                      </a:r>
                      <a:endParaRPr lang="en-GB" sz="1800" b="0" kern="1200" dirty="0">
                        <a:solidFill>
                          <a:schemeClr val="dk1"/>
                        </a:solidFill>
                        <a:latin typeface="+mn-lt"/>
                        <a:ea typeface="+mn-ea"/>
                        <a:cs typeface="+mn-cs"/>
                      </a:endParaRPr>
                    </a:p>
                  </a:txBody>
                  <a:tcPr marL="9525" marR="9525" marT="9525" marB="0"/>
                </a:tc>
              </a:tr>
              <a:tr h="324000">
                <a:tc>
                  <a:txBody>
                    <a:bodyPr/>
                    <a:lstStyle/>
                    <a:p>
                      <a:pPr marL="0" algn="l" defTabSz="914400" rtl="0" eaLnBrk="1" fontAlgn="b" latinLnBrk="0" hangingPunct="1"/>
                      <a:r>
                        <a:rPr lang="en-GB" sz="1800" kern="1200" dirty="0"/>
                        <a:t>Malta</a:t>
                      </a:r>
                      <a:endParaRPr lang="en-GB" sz="1800" b="0" kern="1200" dirty="0">
                        <a:solidFill>
                          <a:schemeClr val="dk1"/>
                        </a:solidFill>
                        <a:latin typeface="+mn-lt"/>
                        <a:ea typeface="+mn-ea"/>
                        <a:cs typeface="+mn-cs"/>
                      </a:endParaRPr>
                    </a:p>
                  </a:txBody>
                  <a:tcPr marL="9525" marR="9525" marT="9525" marB="0"/>
                </a:tc>
                <a:tc>
                  <a:txBody>
                    <a:bodyPr/>
                    <a:lstStyle/>
                    <a:p>
                      <a:pPr marL="360000" algn="l" defTabSz="914400" rtl="0" eaLnBrk="1" fontAlgn="b" latinLnBrk="0" hangingPunct="1"/>
                      <a:r>
                        <a:rPr lang="en-GB" sz="1800" kern="1200" dirty="0" smtClean="0"/>
                        <a:t>2,584</a:t>
                      </a:r>
                      <a:endParaRPr lang="en-GB" sz="1800" b="0" kern="1200" dirty="0">
                        <a:solidFill>
                          <a:schemeClr val="dk1"/>
                        </a:solidFill>
                        <a:latin typeface="+mn-lt"/>
                        <a:ea typeface="+mn-ea"/>
                        <a:cs typeface="+mn-cs"/>
                      </a:endParaRPr>
                    </a:p>
                  </a:txBody>
                  <a:tcPr marL="9525" marR="9525" marT="9525" marB="0"/>
                </a:tc>
                <a:tc>
                  <a:txBody>
                    <a:bodyPr/>
                    <a:lstStyle/>
                    <a:p>
                      <a:pPr algn="l" fontAlgn="t"/>
                      <a:r>
                        <a:rPr lang="en-GB" sz="1800" kern="1200" dirty="0"/>
                        <a:t>UK</a:t>
                      </a:r>
                      <a:endParaRPr lang="en-GB" sz="1800" b="0" kern="1200" dirty="0">
                        <a:solidFill>
                          <a:schemeClr val="dk1"/>
                        </a:solidFill>
                        <a:latin typeface="+mn-lt"/>
                        <a:ea typeface="+mn-ea"/>
                        <a:cs typeface="+mn-cs"/>
                      </a:endParaRPr>
                    </a:p>
                  </a:txBody>
                  <a:tcPr marL="9525" marR="9525" marT="9525" marB="0"/>
                </a:tc>
                <a:tc>
                  <a:txBody>
                    <a:bodyPr/>
                    <a:lstStyle/>
                    <a:p>
                      <a:pPr marL="360000" algn="l" fontAlgn="t"/>
                      <a:r>
                        <a:rPr lang="en-GB" sz="1800" kern="1200" dirty="0" smtClean="0"/>
                        <a:t>3,298</a:t>
                      </a:r>
                      <a:endParaRPr lang="en-GB" sz="1800" b="0" kern="1200" dirty="0">
                        <a:solidFill>
                          <a:schemeClr val="dk1"/>
                        </a:solidFill>
                        <a:latin typeface="+mn-lt"/>
                        <a:ea typeface="+mn-ea"/>
                        <a:cs typeface="+mn-cs"/>
                      </a:endParaRPr>
                    </a:p>
                  </a:txBody>
                  <a:tcPr marL="9525" marR="9525" marT="9525" marB="0"/>
                </a:tc>
              </a:tr>
              <a:tr h="324000">
                <a:tc gridSpan="4">
                  <a:txBody>
                    <a:bodyPr/>
                    <a:lstStyle/>
                    <a:p>
                      <a:pPr algn="ctr" fontAlgn="t"/>
                      <a:r>
                        <a:rPr lang="en-GB" sz="1800" b="1" kern="1200" dirty="0" smtClean="0"/>
                        <a:t>Total 61,234</a:t>
                      </a:r>
                      <a:endParaRPr lang="en-GB" sz="1800" b="1" kern="1200" dirty="0">
                        <a:solidFill>
                          <a:schemeClr val="dk1"/>
                        </a:solidFill>
                        <a:latin typeface="+mn-lt"/>
                        <a:ea typeface="+mn-ea"/>
                        <a:cs typeface="+mn-cs"/>
                      </a:endParaRPr>
                    </a:p>
                  </a:txBody>
                  <a:tcPr marL="9525" marR="9525" marT="9525" marB="0"/>
                </a:tc>
                <a:tc hMerge="1">
                  <a:txBody>
                    <a:bodyPr/>
                    <a:lstStyle/>
                    <a:p>
                      <a:endParaRPr lang="he-IL" dirty="0"/>
                    </a:p>
                  </a:txBody>
                  <a:tcPr marL="9525" marR="9525" marT="9525" marB="0"/>
                </a:tc>
                <a:tc hMerge="1">
                  <a:txBody>
                    <a:bodyPr/>
                    <a:lstStyle/>
                    <a:p>
                      <a:pPr algn="l" fontAlgn="t"/>
                      <a:endParaRPr lang="en-GB" sz="1800" b="1" kern="1200" dirty="0">
                        <a:solidFill>
                          <a:schemeClr val="dk1"/>
                        </a:solidFill>
                        <a:latin typeface="+mn-lt"/>
                        <a:ea typeface="+mn-ea"/>
                        <a:cs typeface="+mn-cs"/>
                      </a:endParaRPr>
                    </a:p>
                  </a:txBody>
                  <a:tcPr marL="9525" marR="9525" marT="9525" marB="0"/>
                </a:tc>
                <a:tc hMerge="1">
                  <a:txBody>
                    <a:bodyPr/>
                    <a:lstStyle/>
                    <a:p>
                      <a:pPr marL="360000" algn="l" fontAlgn="t"/>
                      <a:endParaRPr lang="en-GB" sz="1800" b="1" kern="1200" dirty="0">
                        <a:solidFill>
                          <a:schemeClr val="dk1"/>
                        </a:solidFill>
                        <a:latin typeface="+mn-lt"/>
                        <a:ea typeface="+mn-ea"/>
                        <a:cs typeface="+mn-cs"/>
                      </a:endParaRPr>
                    </a:p>
                  </a:txBody>
                  <a:tcPr marL="9525" marR="9525" marT="9525" marB="0"/>
                </a:tc>
              </a:tr>
            </a:tbl>
          </a:graphicData>
        </a:graphic>
      </p:graphicFrame>
      <p:sp>
        <p:nvSpPr>
          <p:cNvPr id="6" name="TextBox 5"/>
          <p:cNvSpPr txBox="1"/>
          <p:nvPr/>
        </p:nvSpPr>
        <p:spPr>
          <a:xfrm>
            <a:off x="5881816" y="5220608"/>
            <a:ext cx="3954162" cy="707886"/>
          </a:xfrm>
          <a:prstGeom prst="rect">
            <a:avLst/>
          </a:prstGeom>
          <a:solidFill>
            <a:schemeClr val="bg1"/>
          </a:solidFill>
          <a:ln>
            <a:solidFill>
              <a:schemeClr val="tx1"/>
            </a:solidFill>
          </a:ln>
        </p:spPr>
        <p:txBody>
          <a:bodyPr wrap="square" rtlCol="1" anchor="ctr" anchorCtr="0">
            <a:spAutoFit/>
          </a:bodyPr>
          <a:lstStyle/>
          <a:p>
            <a:pPr algn="ctr"/>
            <a:r>
              <a:rPr lang="en-US" sz="2000" b="1" dirty="0">
                <a:solidFill>
                  <a:schemeClr val="dk1"/>
                </a:solidFill>
              </a:rPr>
              <a:t>Total no. of children 94,417 </a:t>
            </a:r>
            <a:r>
              <a:rPr lang="en-US" sz="2000" b="1" dirty="0" smtClean="0">
                <a:solidFill>
                  <a:schemeClr val="dk1"/>
                </a:solidFill>
              </a:rPr>
              <a:t> </a:t>
            </a:r>
          </a:p>
          <a:p>
            <a:pPr algn="ctr"/>
            <a:r>
              <a:rPr lang="en-US" sz="2000" b="1" dirty="0" smtClean="0">
                <a:solidFill>
                  <a:schemeClr val="dk1"/>
                </a:solidFill>
              </a:rPr>
              <a:t>from 24 countries</a:t>
            </a:r>
            <a:endParaRPr lang="he-IL" sz="2000" b="1" dirty="0">
              <a:solidFill>
                <a:schemeClr val="dk1"/>
              </a:solidFill>
            </a:endParaRPr>
          </a:p>
        </p:txBody>
      </p:sp>
    </p:spTree>
    <p:extLst>
      <p:ext uri="{BB962C8B-B14F-4D97-AF65-F5344CB8AC3E}">
        <p14:creationId xmlns:p14="http://schemas.microsoft.com/office/powerpoint/2010/main" val="530437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smtClean="0">
                <a:solidFill>
                  <a:srgbClr val="0070C0"/>
                </a:solidFill>
              </a:rPr>
              <a:t>Countries of  The Third Wave (41!)</a:t>
            </a:r>
            <a:endParaRPr lang="he-IL" dirty="0">
              <a:solidFill>
                <a:srgbClr val="0070C0"/>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569668404"/>
              </p:ext>
            </p:extLst>
          </p:nvPr>
        </p:nvGraphicFramePr>
        <p:xfrm>
          <a:off x="383059" y="1149178"/>
          <a:ext cx="11318790" cy="527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022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844184" y="187841"/>
            <a:ext cx="8577892" cy="8599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70C0"/>
                </a:solidFill>
                <a:latin typeface="Gill Sans MT" panose="020B0502020104020203" pitchFamily="34" charset="0"/>
              </a:rPr>
              <a:t>Children’s Worlds World Map</a:t>
            </a:r>
            <a:endParaRPr lang="he-IL" sz="3600" b="1" dirty="0">
              <a:solidFill>
                <a:srgbClr val="0070C0"/>
              </a:solidFill>
              <a:latin typeface="Gill Sans MT" panose="020B0502020104020203" pitchFamily="34" charset="0"/>
            </a:endParaRPr>
          </a:p>
        </p:txBody>
      </p:sp>
      <p:sp>
        <p:nvSpPr>
          <p:cNvPr id="4" name="TextBox 3"/>
          <p:cNvSpPr txBox="1"/>
          <p:nvPr/>
        </p:nvSpPr>
        <p:spPr>
          <a:xfrm>
            <a:off x="457200" y="4275438"/>
            <a:ext cx="2088292" cy="720000"/>
          </a:xfrm>
          <a:prstGeom prst="rect">
            <a:avLst/>
          </a:prstGeom>
          <a:solidFill>
            <a:schemeClr val="bg1"/>
          </a:solidFill>
        </p:spPr>
        <p:txBody>
          <a:bodyPr wrap="square" rtlCol="1">
            <a:spAutoFit/>
          </a:bodyPr>
          <a:lstStyle/>
          <a:p>
            <a:endParaRPr lang="he-IL"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9" t="15238" r="2655" b="6644"/>
          <a:stretch/>
        </p:blipFill>
        <p:spPr bwMode="auto">
          <a:xfrm>
            <a:off x="1107018" y="815544"/>
            <a:ext cx="10052223" cy="464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טבלה 2"/>
          <p:cNvGraphicFramePr>
            <a:graphicFrameLocks noGrp="1"/>
          </p:cNvGraphicFramePr>
          <p:nvPr>
            <p:extLst>
              <p:ext uri="{D42A27DB-BD31-4B8C-83A1-F6EECF244321}">
                <p14:modId xmlns:p14="http://schemas.microsoft.com/office/powerpoint/2010/main" val="655498412"/>
              </p:ext>
            </p:extLst>
          </p:nvPr>
        </p:nvGraphicFramePr>
        <p:xfrm>
          <a:off x="395531" y="4275438"/>
          <a:ext cx="2100534" cy="822960"/>
        </p:xfrm>
        <a:graphic>
          <a:graphicData uri="http://schemas.openxmlformats.org/drawingml/2006/table">
            <a:tbl>
              <a:tblPr rtl="1">
                <a:tableStyleId>{5C22544A-7EE6-4342-B048-85BDC9FD1C3A}</a:tableStyleId>
              </a:tblPr>
              <a:tblGrid>
                <a:gridCol w="1704534"/>
                <a:gridCol w="396000"/>
              </a:tblGrid>
              <a:tr h="252000">
                <a:tc>
                  <a:txBody>
                    <a:bodyPr/>
                    <a:lstStyle/>
                    <a:p>
                      <a:pPr rtl="1"/>
                      <a:r>
                        <a:rPr lang="en-US" sz="1200" dirty="0" smtClean="0"/>
                        <a:t>One wave</a:t>
                      </a:r>
                      <a:endParaRPr lang="he-IL" sz="1200" dirty="0"/>
                    </a:p>
                  </a:txBody>
                  <a:tcPr>
                    <a:lnR w="12700" cap="flat" cmpd="sng" algn="ctr">
                      <a:solidFill>
                        <a:schemeClr val="tx1"/>
                      </a:solidFill>
                      <a:prstDash val="solid"/>
                      <a:round/>
                      <a:headEnd type="none" w="med" len="med"/>
                      <a:tailEnd type="none" w="med" len="med"/>
                    </a:lnR>
                    <a:noFill/>
                  </a:tcPr>
                </a:tc>
                <a:tc>
                  <a:txBody>
                    <a:bodyPr/>
                    <a:lstStyle/>
                    <a:p>
                      <a:pPr rtl="1"/>
                      <a:endParaRPr lang="he-I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205"/>
                    </a:solidFill>
                  </a:tcPr>
                </a:tc>
              </a:tr>
              <a:tr h="252000">
                <a:tc>
                  <a:txBody>
                    <a:bodyPr/>
                    <a:lstStyle/>
                    <a:p>
                      <a:pPr rtl="1"/>
                      <a:r>
                        <a:rPr lang="en-US" sz="1200" dirty="0" smtClean="0"/>
                        <a:t>Two waves</a:t>
                      </a:r>
                      <a:endParaRPr lang="he-IL" sz="1200" dirty="0"/>
                    </a:p>
                  </a:txBody>
                  <a:tcPr>
                    <a:lnR w="12700" cap="flat" cmpd="sng" algn="ctr">
                      <a:solidFill>
                        <a:schemeClr val="tx1"/>
                      </a:solidFill>
                      <a:prstDash val="solid"/>
                      <a:round/>
                      <a:headEnd type="none" w="med" len="med"/>
                      <a:tailEnd type="none" w="med" len="med"/>
                    </a:lnR>
                    <a:noFill/>
                  </a:tcPr>
                </a:tc>
                <a:tc>
                  <a:txBody>
                    <a:bodyPr/>
                    <a:lstStyle/>
                    <a:p>
                      <a:pPr rtl="1"/>
                      <a:endParaRPr lang="he-I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2000">
                <a:tc>
                  <a:txBody>
                    <a:bodyPr/>
                    <a:lstStyle/>
                    <a:p>
                      <a:pPr rtl="1"/>
                      <a:r>
                        <a:rPr lang="en-US" sz="1200" dirty="0" smtClean="0"/>
                        <a:t>Three waves</a:t>
                      </a:r>
                      <a:endParaRPr lang="he-IL" sz="1200" dirty="0"/>
                    </a:p>
                  </a:txBody>
                  <a:tcPr>
                    <a:lnR w="12700" cap="flat" cmpd="sng" algn="ctr">
                      <a:solidFill>
                        <a:schemeClr val="tx1"/>
                      </a:solidFill>
                      <a:prstDash val="solid"/>
                      <a:round/>
                      <a:headEnd type="none" w="med" len="med"/>
                      <a:tailEnd type="none" w="med" len="med"/>
                    </a:lnR>
                    <a:noFill/>
                  </a:tcPr>
                </a:tc>
                <a:tc>
                  <a:txBody>
                    <a:bodyPr/>
                    <a:lstStyle/>
                    <a:p>
                      <a:pPr rtl="1"/>
                      <a:endParaRPr lang="he-I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r>
            </a:tbl>
          </a:graphicData>
        </a:graphic>
      </p:graphicFrame>
      <p:sp>
        <p:nvSpPr>
          <p:cNvPr id="11" name="Rectangle 14">
            <a:extLst>
              <a:ext uri="{FF2B5EF4-FFF2-40B4-BE49-F238E27FC236}">
                <a16:creationId xmlns:a16="http://schemas.microsoft.com/office/drawing/2014/main" xmlns="" id="{2F262482-E3E6-4492-8A0F-4EB079969074}"/>
              </a:ext>
            </a:extLst>
          </p:cNvPr>
          <p:cNvSpPr/>
          <p:nvPr/>
        </p:nvSpPr>
        <p:spPr>
          <a:xfrm>
            <a:off x="210127" y="5585251"/>
            <a:ext cx="11701788" cy="1136822"/>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2" name="Straight Connector 17">
            <a:extLst>
              <a:ext uri="{FF2B5EF4-FFF2-40B4-BE49-F238E27FC236}">
                <a16:creationId xmlns:a16="http://schemas.microsoft.com/office/drawing/2014/main" xmlns="" id="{20C89A7C-22CD-4EA2-8D41-03122A25549C}"/>
              </a:ext>
            </a:extLst>
          </p:cNvPr>
          <p:cNvCxnSpPr/>
          <p:nvPr/>
        </p:nvCxnSpPr>
        <p:spPr>
          <a:xfrm>
            <a:off x="4103474" y="5688908"/>
            <a:ext cx="0" cy="93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14400" y="5782962"/>
            <a:ext cx="2644346" cy="707886"/>
          </a:xfrm>
          <a:prstGeom prst="rect">
            <a:avLst/>
          </a:prstGeom>
          <a:noFill/>
        </p:spPr>
        <p:txBody>
          <a:bodyPr wrap="square" rtlCol="1">
            <a:spAutoFit/>
          </a:bodyPr>
          <a:lstStyle/>
          <a:p>
            <a:pPr algn="ctr"/>
            <a:r>
              <a:rPr lang="en-US" sz="2000" dirty="0" smtClean="0"/>
              <a:t>47 countries in all three waves</a:t>
            </a:r>
            <a:endParaRPr lang="he-IL" sz="2000" dirty="0"/>
          </a:p>
        </p:txBody>
      </p:sp>
      <p:sp>
        <p:nvSpPr>
          <p:cNvPr id="15" name="TextBox 14"/>
          <p:cNvSpPr txBox="1"/>
          <p:nvPr/>
        </p:nvSpPr>
        <p:spPr>
          <a:xfrm>
            <a:off x="4415482" y="5982026"/>
            <a:ext cx="2644346" cy="400110"/>
          </a:xfrm>
          <a:prstGeom prst="rect">
            <a:avLst/>
          </a:prstGeom>
          <a:noFill/>
        </p:spPr>
        <p:txBody>
          <a:bodyPr wrap="square" rtlCol="1">
            <a:spAutoFit/>
          </a:bodyPr>
          <a:lstStyle/>
          <a:p>
            <a:pPr algn="ctr"/>
            <a:r>
              <a:rPr lang="en-US" sz="2000" dirty="0" smtClean="0"/>
              <a:t>From 5 continents</a:t>
            </a:r>
            <a:endParaRPr lang="he-IL" sz="2000" dirty="0"/>
          </a:p>
        </p:txBody>
      </p:sp>
      <p:sp>
        <p:nvSpPr>
          <p:cNvPr id="16" name="TextBox 15"/>
          <p:cNvSpPr txBox="1"/>
          <p:nvPr/>
        </p:nvSpPr>
        <p:spPr>
          <a:xfrm>
            <a:off x="8078411" y="5714504"/>
            <a:ext cx="2644346" cy="1015663"/>
          </a:xfrm>
          <a:prstGeom prst="rect">
            <a:avLst/>
          </a:prstGeom>
          <a:noFill/>
        </p:spPr>
        <p:txBody>
          <a:bodyPr wrap="square" rtlCol="1">
            <a:spAutoFit/>
          </a:bodyPr>
          <a:lstStyle/>
          <a:p>
            <a:pPr algn="ctr"/>
            <a:r>
              <a:rPr lang="en-US" sz="2000" dirty="0" smtClean="0"/>
              <a:t>70% are developed countries and 30% are developing countries </a:t>
            </a:r>
            <a:endParaRPr lang="he-IL" sz="2000" dirty="0"/>
          </a:p>
        </p:txBody>
      </p:sp>
      <p:cxnSp>
        <p:nvCxnSpPr>
          <p:cNvPr id="17" name="Straight Connector 17">
            <a:extLst>
              <a:ext uri="{FF2B5EF4-FFF2-40B4-BE49-F238E27FC236}">
                <a16:creationId xmlns:a16="http://schemas.microsoft.com/office/drawing/2014/main" xmlns="" id="{20C89A7C-22CD-4EA2-8D41-03122A25549C}"/>
              </a:ext>
            </a:extLst>
          </p:cNvPr>
          <p:cNvCxnSpPr/>
          <p:nvPr/>
        </p:nvCxnSpPr>
        <p:spPr>
          <a:xfrm>
            <a:off x="7505706" y="5688908"/>
            <a:ext cx="0" cy="93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833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endParaRPr lang="he-IL"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846" t="50000" r="24010" b="7517"/>
          <a:stretch/>
        </p:blipFill>
        <p:spPr bwMode="auto">
          <a:xfrm>
            <a:off x="3725192" y="182897"/>
            <a:ext cx="7538572" cy="3590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7963" t="43835" r="30753" b="16808"/>
          <a:stretch/>
        </p:blipFill>
        <p:spPr bwMode="auto">
          <a:xfrm>
            <a:off x="1258165" y="2132177"/>
            <a:ext cx="8345586" cy="3600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6254" t="37669" r="31599" b="35768"/>
          <a:stretch/>
        </p:blipFill>
        <p:spPr bwMode="auto">
          <a:xfrm>
            <a:off x="1079656" y="3644899"/>
            <a:ext cx="8761606" cy="250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3662" t="32517" r="24674" b="20396"/>
          <a:stretch/>
        </p:blipFill>
        <p:spPr bwMode="auto">
          <a:xfrm>
            <a:off x="3269923" y="1868124"/>
            <a:ext cx="7259598" cy="3719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7963" t="50000" r="27524" b="10726"/>
          <a:stretch/>
        </p:blipFill>
        <p:spPr bwMode="auto">
          <a:xfrm>
            <a:off x="2946400" y="1868123"/>
            <a:ext cx="8766629" cy="35509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6430" t="42061" r="31811" b="11486"/>
          <a:stretch/>
        </p:blipFill>
        <p:spPr bwMode="auto">
          <a:xfrm>
            <a:off x="972651" y="2467429"/>
            <a:ext cx="7770636" cy="39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7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8272</TotalTime>
  <Words>1132</Words>
  <Application>Microsoft Office PowerPoint</Application>
  <PresentationFormat>מותאם אישית</PresentationFormat>
  <Paragraphs>410</Paragraphs>
  <Slides>16</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Office Theme</vt:lpstr>
      <vt:lpstr>  Children’s Worlds The International Survey of Children’s Well-Being The Project Status June 2019 </vt:lpstr>
      <vt:lpstr>Topics:</vt:lpstr>
      <vt:lpstr>The Project’s Phases</vt:lpstr>
      <vt:lpstr>Jacobs Foundation, Zurich</vt:lpstr>
      <vt:lpstr>Jacobs Foundation, Zurich</vt:lpstr>
      <vt:lpstr>Participants per Country</vt:lpstr>
      <vt:lpstr>Countries of  The Third Wave (41!)</vt:lpstr>
      <vt:lpstr>מצגת של PowerPoint</vt:lpstr>
      <vt:lpstr>מצגת של PowerPoint</vt:lpstr>
      <vt:lpstr>The Third Wave Status: Two Phases of Data Collection </vt:lpstr>
      <vt:lpstr>Our Sample (after data cleaning) </vt:lpstr>
      <vt:lpstr>Scope of the Samples</vt:lpstr>
      <vt:lpstr>On-line Questioners </vt:lpstr>
      <vt:lpstr>Special Focuses  </vt:lpstr>
      <vt:lpstr>The Survey Plan</vt:lpstr>
      <vt:lpstr>The core group: Asher Ben-Arieh: asher@haruv.org.il Bong Joo-Lee: bongjlee@snu.ac.kr  Ferran Casas: ferran.casas@udg.edu  Gwyther Rees: gwyther.rees@york.ac.uk  Jonathan Bradshaw: jonathan.bradshaw@york.ac.uk Sabine Andresen: S.Andresen@em.uni-frankfurt.de  Hanita kosher: hanita.kosher@mail.huji.ac.il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Gwyth</dc:creator>
  <cp:lastModifiedBy>Hewlett-Packard Company</cp:lastModifiedBy>
  <cp:revision>255</cp:revision>
  <dcterms:created xsi:type="dcterms:W3CDTF">2015-05-05T22:32:46Z</dcterms:created>
  <dcterms:modified xsi:type="dcterms:W3CDTF">2019-06-19T12:01:17Z</dcterms:modified>
</cp:coreProperties>
</file>