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1002" r:id="rId2"/>
    <p:sldId id="1050" r:id="rId3"/>
    <p:sldId id="1046" r:id="rId4"/>
    <p:sldId id="1008" r:id="rId5"/>
    <p:sldId id="1041" r:id="rId6"/>
    <p:sldId id="1048" r:id="rId7"/>
    <p:sldId id="1052" r:id="rId8"/>
    <p:sldId id="1054" r:id="rId9"/>
    <p:sldId id="1010" r:id="rId10"/>
    <p:sldId id="1012" r:id="rId11"/>
    <p:sldId id="1027" r:id="rId12"/>
    <p:sldId id="1014" r:id="rId13"/>
    <p:sldId id="1057" r:id="rId14"/>
    <p:sldId id="1017" r:id="rId15"/>
    <p:sldId id="1069" r:id="rId16"/>
    <p:sldId id="1018" r:id="rId17"/>
    <p:sldId id="1020" r:id="rId18"/>
    <p:sldId id="1065" r:id="rId19"/>
    <p:sldId id="1061" r:id="rId20"/>
    <p:sldId id="1063" r:id="rId21"/>
    <p:sldId id="1030" r:id="rId22"/>
    <p:sldId id="1029" r:id="rId23"/>
    <p:sldId id="1032" r:id="rId24"/>
    <p:sldId id="1036" r:id="rId25"/>
    <p:sldId id="1055" r:id="rId26"/>
  </p:sldIdLst>
  <p:sldSz cx="9144000" cy="5143500" type="screen16x9"/>
  <p:notesSz cx="9866313" cy="6735763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E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-1584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0FC0C-2671-427A-8612-A6179ADD7E33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lv-LV"/>
        </a:p>
      </dgm:t>
    </dgm:pt>
    <dgm:pt modelId="{7BBB44CC-1EE0-4BE0-A568-211B7347B483}">
      <dgm:prSet phldrT="[Text]" custT="1"/>
      <dgm:spPr>
        <a:xfrm>
          <a:off x="0" y="1357818"/>
          <a:ext cx="897436" cy="56646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lv-LV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</a:t>
          </a:r>
          <a:r>
            <a:rPr lang="ru-RU" sz="16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ubjective</a:t>
          </a:r>
          <a:endParaRPr lang="ru-RU" sz="16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algn="ctr"/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600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well-being</a:t>
          </a:r>
          <a:endParaRPr lang="lv-LV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3179936-C6C0-4423-887D-1EA41E1EC93D}" type="parTrans" cxnId="{5B873C7F-42E3-44AE-B831-492FDE3C5C4B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0C93932F-94CA-4A07-88BD-8E5C6A1F2CDC}" type="sibTrans" cxnId="{5B873C7F-42E3-44AE-B831-492FDE3C5C4B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BB15C902-B7C7-4D7E-8775-454B3ECB9EC9}">
      <dgm:prSet phldrT="[Text]" custT="1"/>
      <dgm:spPr>
        <a:xfrm>
          <a:off x="1087225" y="686971"/>
          <a:ext cx="1033586" cy="4134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Intrareflexive</a:t>
          </a: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component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D0DF0F3-3FA4-4F62-8217-AA13BA286BBE}" type="parTrans" cxnId="{752FD39D-BC3D-453F-8A32-A11FE279E81D}">
      <dgm:prSet custT="1"/>
      <dgm:spPr>
        <a:xfrm rot="17054924">
          <a:off x="606789" y="1261311"/>
          <a:ext cx="771083" cy="12117"/>
        </a:xfr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20957EF-9E0F-4A9E-AEC9-BC6D9BB4EF51}" type="sibTrans" cxnId="{752FD39D-BC3D-453F-8A32-A11FE279E81D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53763FE0-2AA1-414D-A5BB-12D184A45286}">
      <dgm:prSet phldrT="[Text]" custT="1"/>
      <dgm:spPr>
        <a:xfrm>
          <a:off x="2412851" y="3816"/>
          <a:ext cx="3402146" cy="22738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am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happy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my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B3CD866-22E6-4AB9-9867-5C5F671C8C25}" type="parTrans" cxnId="{076F0DAB-2496-4F67-A0BF-5FA5976186C4}">
      <dgm:prSet custT="1"/>
      <dgm:spPr>
        <a:xfrm rot="17437140">
          <a:off x="1852181" y="499541"/>
          <a:ext cx="829300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2E0A6E3-F3DD-461A-B004-5012010318D5}" type="sibTrans" cxnId="{076F0DAB-2496-4F67-A0BF-5FA5976186C4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48C41804-9E6A-4EA0-B9E3-308F22421829}">
      <dgm:prSet phldrT="[Text]" custT="1"/>
      <dgm:spPr>
        <a:xfrm>
          <a:off x="2412851" y="264617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things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that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happen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my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are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excellent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F436CD1-6687-43C9-BABE-70ACA63ACF37}" type="parTrans" cxnId="{383B2299-C6E4-4904-9133-060A342EB5CD}">
      <dgm:prSet custT="1"/>
      <dgm:spPr>
        <a:xfrm rot="17965680">
          <a:off x="1969638" y="628782"/>
          <a:ext cx="594387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9041921-5BCC-4ECF-ADBE-408FA008E246}" type="sibTrans" cxnId="{383B2299-C6E4-4904-9133-060A342EB5CD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6C1261CC-0BD9-4A18-B711-50F62F012202}">
      <dgm:prSet phldrT="[Text]" custT="1"/>
      <dgm:spPr>
        <a:xfrm>
          <a:off x="1069168" y="2290544"/>
          <a:ext cx="1033586" cy="4134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Interreflexive</a:t>
          </a: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component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0B19DBD-6B4B-4630-B359-2CE3E7F82104}" type="parTrans" cxnId="{05BA322D-5C9A-4AE1-B235-1510A1FCBA2E}">
      <dgm:prSet custT="1"/>
      <dgm:spPr>
        <a:xfrm rot="4719514">
          <a:off x="546670" y="2063097"/>
          <a:ext cx="873263" cy="12117"/>
        </a:xfr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3FB4F20-85AD-4910-AD43-E3AB66896895}" type="sibTrans" cxnId="{05BA322D-5C9A-4AE1-B235-1510A1FCBA2E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4A7DF3B1-7949-49B3-8541-8A74782882FE}">
      <dgm:prSet phldrT="[Text]" custT="1"/>
      <dgm:spPr>
        <a:xfrm>
          <a:off x="2412851" y="1801599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All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things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have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F1072E7-419E-4B27-B5FF-0046264ECAFA}" type="parTrans" cxnId="{F5787120-6013-435E-A449-A537337161A0}">
      <dgm:prSet custT="1"/>
      <dgm:spPr>
        <a:xfrm rot="17877362">
          <a:off x="1927065" y="2199059"/>
          <a:ext cx="661476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5B0D5C8-BD98-4809-8C5A-F38319C670BF}" type="sibTrans" cxnId="{F5787120-6013-435E-A449-A537337161A0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2DE6A8E3-5FFB-4FEC-8B4F-E8530F3E587B}">
      <dgm:prSet phldrT="[Text]" custT="1"/>
      <dgm:spPr>
        <a:xfrm>
          <a:off x="2412851" y="520781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like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my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4CD4C69-E051-4521-A0CE-0732B058B0F6}" type="parTrans" cxnId="{58808EA2-9C98-4ED6-A6A8-82BF1D882878}">
      <dgm:prSet custT="1"/>
      <dgm:spPr>
        <a:xfrm rot="19089267">
          <a:off x="2070817" y="756864"/>
          <a:ext cx="392028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A8E1B3E-3BEF-46C7-A215-21E89B99B2AD}" type="sibTrans" cxnId="{58808EA2-9C98-4ED6-A6A8-82BF1D882878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773AF5AD-A54D-479F-8241-A780FDE3B744}">
      <dgm:prSet phldrT="[Text]" custT="1"/>
      <dgm:spPr>
        <a:xfrm>
          <a:off x="2412851" y="776944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have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a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good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4393574-F126-47B9-9C0F-A0EF392F4D1F}" type="parTrans" cxnId="{E0EDB6EC-6F10-461D-8E78-136FADFDD884}">
      <dgm:prSet custT="1"/>
      <dgm:spPr>
        <a:xfrm rot="21536814">
          <a:off x="2120787" y="884946"/>
          <a:ext cx="292089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796645D-3212-49AC-BB69-0325CE774CF0}" type="sibTrans" cxnId="{E0EDB6EC-6F10-461D-8E78-136FADFDD884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74459986-F804-4EC0-AE7C-A2DAF0F3837C}">
      <dgm:prSet phldrT="[Text]" custT="1"/>
      <dgm:spPr>
        <a:xfrm>
          <a:off x="2412851" y="1033108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My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is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going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well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2AD3C0E-709C-465A-9744-9801E4B1558B}" type="parTrans" cxnId="{515F447E-13EC-4126-A82B-64FE5CC6EF3E}">
      <dgm:prSet custT="1"/>
      <dgm:spPr>
        <a:xfrm rot="2439301">
          <a:off x="2074357" y="1013027"/>
          <a:ext cx="384948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6A1BDCF-3B85-4C25-9709-A0F505C8F40C}" type="sibTrans" cxnId="{515F447E-13EC-4126-A82B-64FE5CC6EF3E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518E962C-1903-4A08-81DA-A05FE934E69E}">
      <dgm:prSet phldrT="[Text]" custT="1"/>
      <dgm:spPr>
        <a:xfrm>
          <a:off x="2412851" y="1289272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area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where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live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042C85E-61C2-4E0B-AEDA-35755B806C3E}" type="parTrans" cxnId="{49EC0C53-7FF5-4A75-AED9-961AAE42D269}">
      <dgm:prSet custT="1"/>
      <dgm:spPr>
        <a:xfrm rot="3603323">
          <a:off x="1974301" y="1141109"/>
          <a:ext cx="585059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B027D26-1079-45B1-8881-0B814DF0C9A7}" type="sibTrans" cxnId="{49EC0C53-7FF5-4A75-AED9-961AAE42D269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FD264EA7-2CA4-4CF7-94BE-51E3D8EFC9DF}">
      <dgm:prSet phldrT="[Text]" custT="1"/>
      <dgm:spPr>
        <a:xfrm>
          <a:off x="2412851" y="1545435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What</a:t>
          </a:r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may</a:t>
          </a:r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happen</a:t>
          </a:r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to</a:t>
          </a:r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later</a:t>
          </a:r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</a:t>
          </a:r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your</a:t>
          </a:r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endParaRPr lang="lv-LV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735E221-2B03-479D-9DD0-D2C33C8C874D}" type="parTrans" cxnId="{CBB6E2B6-8ABB-43D9-BD49-94AC4DAC5C9C}">
      <dgm:prSet custT="1"/>
      <dgm:spPr>
        <a:xfrm rot="4143517">
          <a:off x="1858284" y="1269191"/>
          <a:ext cx="817094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FB37A66-8B05-40EE-82E2-C2C536017F7C}" type="sibTrans" cxnId="{CBB6E2B6-8ABB-43D9-BD49-94AC4DAC5C9C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D68A55C8-F663-4EB6-A63D-13994A86B710}">
      <dgm:prSet phldrT="[Text]" custT="1"/>
      <dgm:spPr>
        <a:xfrm>
          <a:off x="2412851" y="2057763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people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live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86ED7DE-031F-4547-99B2-C86D7381D3EE}" type="parTrans" cxnId="{CD6E694C-BBE4-4041-AA59-E32F085F36DD}">
      <dgm:prSet custT="1"/>
      <dgm:spPr>
        <a:xfrm rot="18802923">
          <a:off x="2032069" y="2327141"/>
          <a:ext cx="451469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8138082-E128-43A3-B00B-01007ED0E6EF}" type="sibTrans" cxnId="{CD6E694C-BBE4-4041-AA59-E32F085F36DD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96422B62-D8F3-43E6-8ECB-B08DAF4EF52E}">
      <dgm:prSet phldrT="[Text]" custT="1"/>
      <dgm:spPr>
        <a:xfrm>
          <a:off x="2412851" y="2313926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house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or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flat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where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live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E90F511-94C4-4044-ACC3-0C2D3760A554}" type="parTrans" cxnId="{71921020-A4C2-4F92-970B-5D85430A7F01}">
      <dgm:prSet custT="1"/>
      <dgm:spPr>
        <a:xfrm rot="20816124">
          <a:off x="2098635" y="2455223"/>
          <a:ext cx="318335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ACAA3FF-8B9F-4F43-80E8-FC27363E544D}" type="sibTrans" cxnId="{71921020-A4C2-4F92-970B-5D85430A7F01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63DA8D9F-FA30-4033-AB84-EF1CD0B0674C}">
      <dgm:prSet phldrT="[Text]" custT="1"/>
      <dgm:spPr>
        <a:xfrm>
          <a:off x="2412851" y="2570090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Your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friends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2E6EF39-02B4-4A58-8C76-4F0A8C9CB654}" type="parTrans" cxnId="{AFE278AA-AD42-4F37-89A3-9C64A042AE54}">
      <dgm:prSet custT="1"/>
      <dgm:spPr>
        <a:xfrm rot="1842675">
          <a:off x="2077463" y="2583305"/>
          <a:ext cx="360680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B643869-99AB-424D-B636-CABB64ACD043}" type="sibTrans" cxnId="{AFE278AA-AD42-4F37-89A3-9C64A042AE54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B70B3498-0DA3-4D3E-8F77-539851A25F25}">
      <dgm:prSet phldrT="[Text]" custT="1"/>
      <dgm:spPr>
        <a:xfrm>
          <a:off x="2412851" y="2826253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Your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as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a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student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917D1BB-2B87-4152-8DB6-9F2A6C77FB57}" type="parTrans" cxnId="{45645C5A-0300-40D9-9991-3A499D62E165}">
      <dgm:prSet custT="1"/>
      <dgm:spPr>
        <a:xfrm rot="3290864">
          <a:off x="1988506" y="2711387"/>
          <a:ext cx="538593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9A79FBF-97CB-4E9A-9FDF-332169EB992C}" type="sibTrans" cxnId="{45645C5A-0300-40D9-9991-3A499D62E165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C0875B73-CE72-4293-BDA3-044EFFC27276}">
      <dgm:prSet phldrT="[Text]" custT="1"/>
      <dgm:spPr>
        <a:xfrm>
          <a:off x="2412851" y="3082417"/>
          <a:ext cx="3402146" cy="22275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way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that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look</a:t>
          </a:r>
          <a:endParaRPr lang="lv-LV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9666F48-B547-4B69-8405-B7100A3E8CE3}" type="parTrans" cxnId="{4776C9C7-C708-491B-B968-F84D6E707DA5}">
      <dgm:prSet custT="1"/>
      <dgm:spPr>
        <a:xfrm rot="3960081">
          <a:off x="1876583" y="2839468"/>
          <a:ext cx="762440" cy="12117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lv-LV" sz="11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5320D9A-AACF-4B12-A5F9-5CB9CE58816E}" type="sibTrans" cxnId="{4776C9C7-C708-491B-B968-F84D6E707DA5}">
      <dgm:prSet/>
      <dgm:spPr/>
      <dgm:t>
        <a:bodyPr/>
        <a:lstStyle/>
        <a:p>
          <a:pPr algn="ctr"/>
          <a:endParaRPr lang="lv-LV" sz="1100">
            <a:latin typeface="Times New Roman" pitchFamily="18" charset="0"/>
            <a:cs typeface="Times New Roman" pitchFamily="18" charset="0"/>
          </a:endParaRPr>
        </a:p>
      </dgm:t>
    </dgm:pt>
    <dgm:pt modelId="{434E9DF0-C693-4350-BEB5-7EFBA134208C}" type="pres">
      <dgm:prSet presAssocID="{F320FC0C-2671-427A-8612-A6179ADD7E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FE274AFC-EA0D-4C00-88FD-6E730B25A9DC}" type="pres">
      <dgm:prSet presAssocID="{7BBB44CC-1EE0-4BE0-A568-211B7347B483}" presName="root1" presStyleCnt="0"/>
      <dgm:spPr/>
    </dgm:pt>
    <dgm:pt modelId="{73EF268E-926C-41F1-A7CE-59ADA501E790}" type="pres">
      <dgm:prSet presAssocID="{7BBB44CC-1EE0-4BE0-A568-211B7347B483}" presName="LevelOneTextNode" presStyleLbl="node0" presStyleIdx="0" presStyleCnt="1" custScaleX="201444" custScaleY="254304" custLinFactNeighborX="-23155" custLinFactNeighborY="-3759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D6AA7A02-232C-4446-9122-FBA8DE395DB5}" type="pres">
      <dgm:prSet presAssocID="{7BBB44CC-1EE0-4BE0-A568-211B7347B483}" presName="level2hierChild" presStyleCnt="0"/>
      <dgm:spPr/>
    </dgm:pt>
    <dgm:pt modelId="{1D4AA3DB-3BC5-43A9-8F73-299EBBE87F6E}" type="pres">
      <dgm:prSet presAssocID="{1D0DF0F3-3FA4-4F62-8217-AA13BA286BBE}" presName="conn2-1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838241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779C1E06-77F6-41E7-BFD7-B485504B8D21}" type="pres">
      <dgm:prSet presAssocID="{1D0DF0F3-3FA4-4F62-8217-AA13BA286BBE}" presName="connTx" presStyleLbl="parChTrans1D2" presStyleIdx="0" presStyleCnt="2"/>
      <dgm:spPr/>
      <dgm:t>
        <a:bodyPr/>
        <a:lstStyle/>
        <a:p>
          <a:endParaRPr lang="lv-LV"/>
        </a:p>
      </dgm:t>
    </dgm:pt>
    <dgm:pt modelId="{3C09FEF4-92E7-40FB-87E6-C2B570F10313}" type="pres">
      <dgm:prSet presAssocID="{BB15C902-B7C7-4D7E-8775-454B3ECB9EC9}" presName="root2" presStyleCnt="0"/>
      <dgm:spPr/>
    </dgm:pt>
    <dgm:pt modelId="{1222382D-0A9C-4436-9EBA-C8E51B520874}" type="pres">
      <dgm:prSet presAssocID="{BB15C902-B7C7-4D7E-8775-454B3ECB9EC9}" presName="LevelTwoTextNode" presStyleLbl="node2" presStyleIdx="0" presStyleCnt="2" custScaleX="232005" custScaleY="185604" custLinFactNeighborX="-25553" custLinFactNeighborY="345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1C543C84-A5ED-40C7-91E5-827ABE5A5C47}" type="pres">
      <dgm:prSet presAssocID="{BB15C902-B7C7-4D7E-8775-454B3ECB9EC9}" presName="level3hierChild" presStyleCnt="0"/>
      <dgm:spPr/>
    </dgm:pt>
    <dgm:pt modelId="{17F09FDF-19B9-4844-A198-0C7D68C55630}" type="pres">
      <dgm:prSet presAssocID="{EB3CD866-22E6-4AB9-9867-5C5F671C8C25}" presName="conn2-1" presStyleLbl="parChTrans1D3" presStyleIdx="0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866540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F354C296-E4DD-4956-B0EE-6BF2AB98F770}" type="pres">
      <dgm:prSet presAssocID="{EB3CD866-22E6-4AB9-9867-5C5F671C8C25}" presName="connTx" presStyleLbl="parChTrans1D3" presStyleIdx="0" presStyleCnt="13"/>
      <dgm:spPr/>
      <dgm:t>
        <a:bodyPr/>
        <a:lstStyle/>
        <a:p>
          <a:endParaRPr lang="lv-LV"/>
        </a:p>
      </dgm:t>
    </dgm:pt>
    <dgm:pt modelId="{00B8E951-0A95-48C6-8F43-9621E18CE6F2}" type="pres">
      <dgm:prSet presAssocID="{53763FE0-2AA1-414D-A5BB-12D184A45286}" presName="root2" presStyleCnt="0"/>
      <dgm:spPr/>
    </dgm:pt>
    <dgm:pt modelId="{B1CA12F9-53A5-4710-BE5F-586068AC7638}" type="pres">
      <dgm:prSet presAssocID="{53763FE0-2AA1-414D-A5BB-12D184A45286}" presName="LevelTwoTextNode" presStyleLbl="node3" presStyleIdx="0" presStyleCnt="13" custScaleX="763666" custScaleY="10208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C0F3A397-AA11-4A06-9742-8A4EBF93D095}" type="pres">
      <dgm:prSet presAssocID="{53763FE0-2AA1-414D-A5BB-12D184A45286}" presName="level3hierChild" presStyleCnt="0"/>
      <dgm:spPr/>
    </dgm:pt>
    <dgm:pt modelId="{976E2472-6E01-4AED-82FA-A9B2777B4320}" type="pres">
      <dgm:prSet presAssocID="{CF436CD1-6687-43C9-BABE-70ACA63ACF37}" presName="conn2-1" presStyleLbl="parChTrans1D3" presStyleIdx="1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621078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66EED8CA-C8B5-4C14-8C72-19B6D7FB4CEF}" type="pres">
      <dgm:prSet presAssocID="{CF436CD1-6687-43C9-BABE-70ACA63ACF37}" presName="connTx" presStyleLbl="parChTrans1D3" presStyleIdx="1" presStyleCnt="13"/>
      <dgm:spPr/>
      <dgm:t>
        <a:bodyPr/>
        <a:lstStyle/>
        <a:p>
          <a:endParaRPr lang="lv-LV"/>
        </a:p>
      </dgm:t>
    </dgm:pt>
    <dgm:pt modelId="{FEC7C9EF-1E6F-45A5-B839-DB0BD340475A}" type="pres">
      <dgm:prSet presAssocID="{48C41804-9E6A-4EA0-B9E3-308F22421829}" presName="root2" presStyleCnt="0"/>
      <dgm:spPr/>
    </dgm:pt>
    <dgm:pt modelId="{059C1AA8-7DE6-4F29-98B8-CA983919790A}" type="pres">
      <dgm:prSet presAssocID="{48C41804-9E6A-4EA0-B9E3-308F22421829}" presName="LevelTwoTextNode" presStyleLbl="node3" presStyleIdx="1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528D31AD-E0C2-405E-84EA-3D2BF95CDC6B}" type="pres">
      <dgm:prSet presAssocID="{48C41804-9E6A-4EA0-B9E3-308F22421829}" presName="level3hierChild" presStyleCnt="0"/>
      <dgm:spPr/>
    </dgm:pt>
    <dgm:pt modelId="{E9FACE43-C271-4562-AE7D-5C9ABC443938}" type="pres">
      <dgm:prSet presAssocID="{34CD4C69-E051-4521-A0CE-0732B058B0F6}" presName="conn2-1" presStyleLbl="parChTrans1D3" presStyleIdx="2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409632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950DF10A-102C-4C35-8595-B368B0D2D415}" type="pres">
      <dgm:prSet presAssocID="{34CD4C69-E051-4521-A0CE-0732B058B0F6}" presName="connTx" presStyleLbl="parChTrans1D3" presStyleIdx="2" presStyleCnt="13"/>
      <dgm:spPr/>
      <dgm:t>
        <a:bodyPr/>
        <a:lstStyle/>
        <a:p>
          <a:endParaRPr lang="lv-LV"/>
        </a:p>
      </dgm:t>
    </dgm:pt>
    <dgm:pt modelId="{CD24C7FF-38C7-4E97-84BB-05CB19C9F787}" type="pres">
      <dgm:prSet presAssocID="{2DE6A8E3-5FFB-4FEC-8B4F-E8530F3E587B}" presName="root2" presStyleCnt="0"/>
      <dgm:spPr/>
    </dgm:pt>
    <dgm:pt modelId="{0A333319-9CC8-4F07-BEA3-5F9B8178D94C}" type="pres">
      <dgm:prSet presAssocID="{2DE6A8E3-5FFB-4FEC-8B4F-E8530F3E587B}" presName="LevelTwoTextNode" presStyleLbl="node3" presStyleIdx="2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2AE882AE-F65E-4F77-AC57-D71AA46C6DBC}" type="pres">
      <dgm:prSet presAssocID="{2DE6A8E3-5FFB-4FEC-8B4F-E8530F3E587B}" presName="level3hierChild" presStyleCnt="0"/>
      <dgm:spPr/>
    </dgm:pt>
    <dgm:pt modelId="{F623D7C1-AEFC-4FAD-8820-9953E57AFC11}" type="pres">
      <dgm:prSet presAssocID="{64393574-F126-47B9-9C0F-A0EF392F4D1F}" presName="conn2-1" presStyleLbl="parChTrans1D3" presStyleIdx="3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305205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263F942C-3F13-4AF2-9EE6-470F38EDB28B}" type="pres">
      <dgm:prSet presAssocID="{64393574-F126-47B9-9C0F-A0EF392F4D1F}" presName="connTx" presStyleLbl="parChTrans1D3" presStyleIdx="3" presStyleCnt="13"/>
      <dgm:spPr/>
      <dgm:t>
        <a:bodyPr/>
        <a:lstStyle/>
        <a:p>
          <a:endParaRPr lang="lv-LV"/>
        </a:p>
      </dgm:t>
    </dgm:pt>
    <dgm:pt modelId="{F5A1EBE5-56A7-4E4E-9057-20D2B5F1F31A}" type="pres">
      <dgm:prSet presAssocID="{773AF5AD-A54D-479F-8241-A780FDE3B744}" presName="root2" presStyleCnt="0"/>
      <dgm:spPr/>
    </dgm:pt>
    <dgm:pt modelId="{7561A9DF-EC1A-4948-BF38-786A79EF27B3}" type="pres">
      <dgm:prSet presAssocID="{773AF5AD-A54D-479F-8241-A780FDE3B744}" presName="LevelTwoTextNode" presStyleLbl="node3" presStyleIdx="3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1C44776F-08DD-4353-AD4C-F5A1D3F37381}" type="pres">
      <dgm:prSet presAssocID="{773AF5AD-A54D-479F-8241-A780FDE3B744}" presName="level3hierChild" presStyleCnt="0"/>
      <dgm:spPr/>
    </dgm:pt>
    <dgm:pt modelId="{44BCAB8C-6E07-4EF0-BF05-0D3F16FCF81B}" type="pres">
      <dgm:prSet presAssocID="{32AD3C0E-709C-465A-9744-9801E4B1558B}" presName="conn2-1" presStyleLbl="parChTrans1D3" presStyleIdx="4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402234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220FF764-2CEB-415A-A16D-0E433B408780}" type="pres">
      <dgm:prSet presAssocID="{32AD3C0E-709C-465A-9744-9801E4B1558B}" presName="connTx" presStyleLbl="parChTrans1D3" presStyleIdx="4" presStyleCnt="13"/>
      <dgm:spPr/>
      <dgm:t>
        <a:bodyPr/>
        <a:lstStyle/>
        <a:p>
          <a:endParaRPr lang="lv-LV"/>
        </a:p>
      </dgm:t>
    </dgm:pt>
    <dgm:pt modelId="{0405CE3C-7B02-4262-8B50-1C90EE8DB55A}" type="pres">
      <dgm:prSet presAssocID="{74459986-F804-4EC0-AE7C-A2DAF0F3837C}" presName="root2" presStyleCnt="0"/>
      <dgm:spPr/>
    </dgm:pt>
    <dgm:pt modelId="{606158BE-0760-4E2D-92C6-E6B71D52F47A}" type="pres">
      <dgm:prSet presAssocID="{74459986-F804-4EC0-AE7C-A2DAF0F3837C}" presName="LevelTwoTextNode" presStyleLbl="node3" presStyleIdx="4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CE2DCDD8-3630-4CA8-BB69-8DE3EA947726}" type="pres">
      <dgm:prSet presAssocID="{74459986-F804-4EC0-AE7C-A2DAF0F3837C}" presName="level3hierChild" presStyleCnt="0"/>
      <dgm:spPr/>
    </dgm:pt>
    <dgm:pt modelId="{F5FAED61-F76D-4F0A-83EF-1EEBACD781B2}" type="pres">
      <dgm:prSet presAssocID="{C042C85E-61C2-4E0B-AEDA-35755B806C3E}" presName="conn2-1" presStyleLbl="parChTrans1D3" presStyleIdx="5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611331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629BE963-02C7-48F5-92AC-1F1A7CF16E9F}" type="pres">
      <dgm:prSet presAssocID="{C042C85E-61C2-4E0B-AEDA-35755B806C3E}" presName="connTx" presStyleLbl="parChTrans1D3" presStyleIdx="5" presStyleCnt="13"/>
      <dgm:spPr/>
      <dgm:t>
        <a:bodyPr/>
        <a:lstStyle/>
        <a:p>
          <a:endParaRPr lang="lv-LV"/>
        </a:p>
      </dgm:t>
    </dgm:pt>
    <dgm:pt modelId="{E6678A50-5D27-4E98-9E58-6643B6A441FE}" type="pres">
      <dgm:prSet presAssocID="{518E962C-1903-4A08-81DA-A05FE934E69E}" presName="root2" presStyleCnt="0"/>
      <dgm:spPr/>
    </dgm:pt>
    <dgm:pt modelId="{0226E1BA-BA4F-44CD-A30E-52FC4F9B3DC5}" type="pres">
      <dgm:prSet presAssocID="{518E962C-1903-4A08-81DA-A05FE934E69E}" presName="LevelTwoTextNode" presStyleLbl="node3" presStyleIdx="5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C13DFBE2-0583-4304-8DFD-83118BDD5BA4}" type="pres">
      <dgm:prSet presAssocID="{518E962C-1903-4A08-81DA-A05FE934E69E}" presName="level3hierChild" presStyleCnt="0"/>
      <dgm:spPr/>
    </dgm:pt>
    <dgm:pt modelId="{990A0C60-90C8-4B24-8C50-14245F3BBD6D}" type="pres">
      <dgm:prSet presAssocID="{B735E221-2B03-479D-9DD0-D2C33C8C874D}" presName="conn2-1" presStyleLbl="parChTrans1D3" presStyleIdx="6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853786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D5538377-DA2F-4F82-B941-50993AD85C32}" type="pres">
      <dgm:prSet presAssocID="{B735E221-2B03-479D-9DD0-D2C33C8C874D}" presName="connTx" presStyleLbl="parChTrans1D3" presStyleIdx="6" presStyleCnt="13"/>
      <dgm:spPr/>
      <dgm:t>
        <a:bodyPr/>
        <a:lstStyle/>
        <a:p>
          <a:endParaRPr lang="lv-LV"/>
        </a:p>
      </dgm:t>
    </dgm:pt>
    <dgm:pt modelId="{ED5A3A16-1CB7-4209-849C-FFC05DCDDD52}" type="pres">
      <dgm:prSet presAssocID="{FD264EA7-2CA4-4CF7-94BE-51E3D8EFC9DF}" presName="root2" presStyleCnt="0"/>
      <dgm:spPr/>
    </dgm:pt>
    <dgm:pt modelId="{DACF2D30-74B9-4797-9BDB-422D68B11289}" type="pres">
      <dgm:prSet presAssocID="{FD264EA7-2CA4-4CF7-94BE-51E3D8EFC9DF}" presName="LevelTwoTextNode" presStyleLbl="node3" presStyleIdx="6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59B13EBA-5EE9-4242-B19B-1C84D589CD34}" type="pres">
      <dgm:prSet presAssocID="{FD264EA7-2CA4-4CF7-94BE-51E3D8EFC9DF}" presName="level3hierChild" presStyleCnt="0"/>
      <dgm:spPr/>
    </dgm:pt>
    <dgm:pt modelId="{F0DD3D70-8AF0-4882-9B38-3854B835DF99}" type="pres">
      <dgm:prSet presAssocID="{20B19DBD-6B4B-4630-B359-2CE3E7F82104}" presName="conn2-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939193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935722FE-FE35-4F4B-8C2B-0282B93E2A35}" type="pres">
      <dgm:prSet presAssocID="{20B19DBD-6B4B-4630-B359-2CE3E7F82104}" presName="connTx" presStyleLbl="parChTrans1D2" presStyleIdx="1" presStyleCnt="2"/>
      <dgm:spPr/>
      <dgm:t>
        <a:bodyPr/>
        <a:lstStyle/>
        <a:p>
          <a:endParaRPr lang="lv-LV"/>
        </a:p>
      </dgm:t>
    </dgm:pt>
    <dgm:pt modelId="{85B8B67F-21AC-4FC4-BC98-8374A968DACD}" type="pres">
      <dgm:prSet presAssocID="{6C1261CC-0BD9-4A18-B711-50F62F012202}" presName="root2" presStyleCnt="0"/>
      <dgm:spPr/>
    </dgm:pt>
    <dgm:pt modelId="{883DEBC5-29B6-4F5C-8EB8-41EDD5DA579D}" type="pres">
      <dgm:prSet presAssocID="{6C1261CC-0BD9-4A18-B711-50F62F012202}" presName="LevelTwoTextNode" presStyleLbl="node2" presStyleIdx="1" presStyleCnt="2" custScaleX="232005" custScaleY="185604" custLinFactNeighborX="-29606" custLinFactNeighborY="-2835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CFE5842B-F9D7-420C-953A-0606042BA7F8}" type="pres">
      <dgm:prSet presAssocID="{6C1261CC-0BD9-4A18-B711-50F62F012202}" presName="level3hierChild" presStyleCnt="0"/>
      <dgm:spPr/>
    </dgm:pt>
    <dgm:pt modelId="{FA53E534-080D-4F23-893B-B979B50DB538}" type="pres">
      <dgm:prSet presAssocID="{8F1072E7-419E-4B27-B5FF-0046264ECAFA}" presName="conn2-1" presStyleLbl="parChTrans1D3" presStyleIdx="7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691179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6D288D71-8452-41DC-8722-621E8ABD44EC}" type="pres">
      <dgm:prSet presAssocID="{8F1072E7-419E-4B27-B5FF-0046264ECAFA}" presName="connTx" presStyleLbl="parChTrans1D3" presStyleIdx="7" presStyleCnt="13"/>
      <dgm:spPr/>
      <dgm:t>
        <a:bodyPr/>
        <a:lstStyle/>
        <a:p>
          <a:endParaRPr lang="lv-LV"/>
        </a:p>
      </dgm:t>
    </dgm:pt>
    <dgm:pt modelId="{623A7FD4-2763-4E1B-8E40-306157B5D975}" type="pres">
      <dgm:prSet presAssocID="{4A7DF3B1-7949-49B3-8541-8A74782882FE}" presName="root2" presStyleCnt="0"/>
      <dgm:spPr/>
    </dgm:pt>
    <dgm:pt modelId="{94621035-5A24-4F06-A336-06624C49F448}" type="pres">
      <dgm:prSet presAssocID="{4A7DF3B1-7949-49B3-8541-8A74782882FE}" presName="LevelTwoTextNode" presStyleLbl="node3" presStyleIdx="7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639D933C-C046-45A7-82BE-CE6D9983E5D6}" type="pres">
      <dgm:prSet presAssocID="{4A7DF3B1-7949-49B3-8541-8A74782882FE}" presName="level3hierChild" presStyleCnt="0"/>
      <dgm:spPr/>
    </dgm:pt>
    <dgm:pt modelId="{C396FE94-011A-42CB-9011-7293D642D080}" type="pres">
      <dgm:prSet presAssocID="{A86ED7DE-031F-4547-99B2-C86D7381D3EE}" presName="conn2-1" presStyleLbl="parChTrans1D3" presStyleIdx="8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471742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E42ED8ED-F58E-436C-8C86-8F77907AA9C0}" type="pres">
      <dgm:prSet presAssocID="{A86ED7DE-031F-4547-99B2-C86D7381D3EE}" presName="connTx" presStyleLbl="parChTrans1D3" presStyleIdx="8" presStyleCnt="13"/>
      <dgm:spPr/>
      <dgm:t>
        <a:bodyPr/>
        <a:lstStyle/>
        <a:p>
          <a:endParaRPr lang="lv-LV"/>
        </a:p>
      </dgm:t>
    </dgm:pt>
    <dgm:pt modelId="{B34CFDC2-B701-4D39-A58D-37CF157F20C1}" type="pres">
      <dgm:prSet presAssocID="{D68A55C8-F663-4EB6-A63D-13994A86B710}" presName="root2" presStyleCnt="0"/>
      <dgm:spPr/>
    </dgm:pt>
    <dgm:pt modelId="{C1728F17-1E94-4B5E-9701-DC6AB8E222D3}" type="pres">
      <dgm:prSet presAssocID="{D68A55C8-F663-4EB6-A63D-13994A86B710}" presName="LevelTwoTextNode" presStyleLbl="node3" presStyleIdx="8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A53E77D0-73CA-4C4F-A805-B64E788003B3}" type="pres">
      <dgm:prSet presAssocID="{D68A55C8-F663-4EB6-A63D-13994A86B710}" presName="level3hierChild" presStyleCnt="0"/>
      <dgm:spPr/>
    </dgm:pt>
    <dgm:pt modelId="{088DB8DF-77B9-403D-B4A1-AF95CBB2A68D}" type="pres">
      <dgm:prSet presAssocID="{0E90F511-94C4-4044-ACC3-0C2D3760A554}" presName="conn2-1" presStyleLbl="parChTrans1D3" presStyleIdx="9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332630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873852C7-C93E-419B-B9DE-C69D6F421C23}" type="pres">
      <dgm:prSet presAssocID="{0E90F511-94C4-4044-ACC3-0C2D3760A554}" presName="connTx" presStyleLbl="parChTrans1D3" presStyleIdx="9" presStyleCnt="13"/>
      <dgm:spPr/>
      <dgm:t>
        <a:bodyPr/>
        <a:lstStyle/>
        <a:p>
          <a:endParaRPr lang="lv-LV"/>
        </a:p>
      </dgm:t>
    </dgm:pt>
    <dgm:pt modelId="{88F96179-E9AB-4767-A02D-A3F2282C5ECD}" type="pres">
      <dgm:prSet presAssocID="{96422B62-D8F3-43E6-8ECB-B08DAF4EF52E}" presName="root2" presStyleCnt="0"/>
      <dgm:spPr/>
    </dgm:pt>
    <dgm:pt modelId="{9239613E-539D-40EF-A9A1-E287E905D945}" type="pres">
      <dgm:prSet presAssocID="{96422B62-D8F3-43E6-8ECB-B08DAF4EF52E}" presName="LevelTwoTextNode" presStyleLbl="node3" presStyleIdx="9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34687EBE-B933-4EB2-AB4D-08917F8AF076}" type="pres">
      <dgm:prSet presAssocID="{96422B62-D8F3-43E6-8ECB-B08DAF4EF52E}" presName="level3hierChild" presStyleCnt="0"/>
      <dgm:spPr/>
    </dgm:pt>
    <dgm:pt modelId="{3738C4E0-CA36-4C85-99E8-1B51C87F0075}" type="pres">
      <dgm:prSet presAssocID="{A2E6EF39-02B4-4A58-8C76-4F0A8C9CB654}" presName="conn2-1" presStyleLbl="parChTrans1D3" presStyleIdx="10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376877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CAC66434-2315-4C4F-A185-7AB8BAD9DADF}" type="pres">
      <dgm:prSet presAssocID="{A2E6EF39-02B4-4A58-8C76-4F0A8C9CB654}" presName="connTx" presStyleLbl="parChTrans1D3" presStyleIdx="10" presStyleCnt="13"/>
      <dgm:spPr/>
      <dgm:t>
        <a:bodyPr/>
        <a:lstStyle/>
        <a:p>
          <a:endParaRPr lang="lv-LV"/>
        </a:p>
      </dgm:t>
    </dgm:pt>
    <dgm:pt modelId="{5E7A34F5-CF70-4FFC-8FAA-C278B922A06E}" type="pres">
      <dgm:prSet presAssocID="{63DA8D9F-FA30-4033-AB84-EF1CD0B0674C}" presName="root2" presStyleCnt="0"/>
      <dgm:spPr/>
    </dgm:pt>
    <dgm:pt modelId="{B144BA32-76CD-4B27-A54A-CF4055ABBDBB}" type="pres">
      <dgm:prSet presAssocID="{63DA8D9F-FA30-4033-AB84-EF1CD0B0674C}" presName="LevelTwoTextNode" presStyleLbl="node3" presStyleIdx="10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8BEBC630-DA18-45DE-83FD-CE31D5DD9AC3}" type="pres">
      <dgm:prSet presAssocID="{63DA8D9F-FA30-4033-AB84-EF1CD0B0674C}" presName="level3hierChild" presStyleCnt="0"/>
      <dgm:spPr/>
    </dgm:pt>
    <dgm:pt modelId="{0C27CE51-60FD-478B-B5C0-9B02E680A1BE}" type="pres">
      <dgm:prSet presAssocID="{4917D1BB-2B87-4152-8DB6-9F2A6C77FB57}" presName="conn2-1" presStyleLbl="parChTrans1D3" presStyleIdx="11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562779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523254F5-7ED2-44FA-B022-4EBBC68026C0}" type="pres">
      <dgm:prSet presAssocID="{4917D1BB-2B87-4152-8DB6-9F2A6C77FB57}" presName="connTx" presStyleLbl="parChTrans1D3" presStyleIdx="11" presStyleCnt="13"/>
      <dgm:spPr/>
      <dgm:t>
        <a:bodyPr/>
        <a:lstStyle/>
        <a:p>
          <a:endParaRPr lang="lv-LV"/>
        </a:p>
      </dgm:t>
    </dgm:pt>
    <dgm:pt modelId="{8BB22E71-DC4E-42EC-82F4-9E573613BDBB}" type="pres">
      <dgm:prSet presAssocID="{B70B3498-0DA3-4D3E-8F77-539851A25F25}" presName="root2" presStyleCnt="0"/>
      <dgm:spPr/>
    </dgm:pt>
    <dgm:pt modelId="{A4BF3D41-5505-4773-930B-3842DC562969}" type="pres">
      <dgm:prSet presAssocID="{B70B3498-0DA3-4D3E-8F77-539851A25F25}" presName="LevelTwoTextNode" presStyleLbl="node3" presStyleIdx="11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33B70FC9-18E4-498F-A40D-B2CD5DF9A833}" type="pres">
      <dgm:prSet presAssocID="{B70B3498-0DA3-4D3E-8F77-539851A25F25}" presName="level3hierChild" presStyleCnt="0"/>
      <dgm:spPr/>
    </dgm:pt>
    <dgm:pt modelId="{9A441E17-FB6C-4916-8937-1CDC636ADA6A}" type="pres">
      <dgm:prSet presAssocID="{39666F48-B547-4B69-8405-B7100A3E8CE3}" presName="conn2-1" presStyleLbl="parChTrans1D3" presStyleIdx="12" presStyleCnt="13"/>
      <dgm:spPr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796677" y="6058"/>
              </a:lnTo>
            </a:path>
          </a:pathLst>
        </a:custGeom>
      </dgm:spPr>
      <dgm:t>
        <a:bodyPr/>
        <a:lstStyle/>
        <a:p>
          <a:endParaRPr lang="lv-LV"/>
        </a:p>
      </dgm:t>
    </dgm:pt>
    <dgm:pt modelId="{784AB5D2-6AB0-4C20-BD96-7B219E266108}" type="pres">
      <dgm:prSet presAssocID="{39666F48-B547-4B69-8405-B7100A3E8CE3}" presName="connTx" presStyleLbl="parChTrans1D3" presStyleIdx="12" presStyleCnt="13"/>
      <dgm:spPr/>
      <dgm:t>
        <a:bodyPr/>
        <a:lstStyle/>
        <a:p>
          <a:endParaRPr lang="lv-LV"/>
        </a:p>
      </dgm:t>
    </dgm:pt>
    <dgm:pt modelId="{CF41A188-5718-47C2-90F0-D35B867E8246}" type="pres">
      <dgm:prSet presAssocID="{C0875B73-CE72-4293-BDA3-044EFFC27276}" presName="root2" presStyleCnt="0"/>
      <dgm:spPr/>
    </dgm:pt>
    <dgm:pt modelId="{EF180868-07B7-46E8-BE0E-034EFC7DB16F}" type="pres">
      <dgm:prSet presAssocID="{C0875B73-CE72-4293-BDA3-044EFFC27276}" presName="LevelTwoTextNode" presStyleLbl="node3" presStyleIdx="12" presStyleCnt="13" custScaleX="76366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lv-LV"/>
        </a:p>
      </dgm:t>
    </dgm:pt>
    <dgm:pt modelId="{41913914-1A76-4028-8D31-A10BCD12731E}" type="pres">
      <dgm:prSet presAssocID="{C0875B73-CE72-4293-BDA3-044EFFC27276}" presName="level3hierChild" presStyleCnt="0"/>
      <dgm:spPr/>
    </dgm:pt>
  </dgm:ptLst>
  <dgm:cxnLst>
    <dgm:cxn modelId="{515F447E-13EC-4126-A82B-64FE5CC6EF3E}" srcId="{BB15C902-B7C7-4D7E-8775-454B3ECB9EC9}" destId="{74459986-F804-4EC0-AE7C-A2DAF0F3837C}" srcOrd="4" destOrd="0" parTransId="{32AD3C0E-709C-465A-9744-9801E4B1558B}" sibTransId="{76A1BDCF-3B85-4C25-9709-A0F505C8F40C}"/>
    <dgm:cxn modelId="{955AF234-43BB-42EE-8895-FC55A6F17554}" type="presOf" srcId="{EB3CD866-22E6-4AB9-9867-5C5F671C8C25}" destId="{17F09FDF-19B9-4844-A198-0C7D68C55630}" srcOrd="0" destOrd="0" presId="urn:microsoft.com/office/officeart/2005/8/layout/hierarchy2"/>
    <dgm:cxn modelId="{48312F5A-CAA6-46C6-87F5-A9A0DD261E3C}" type="presOf" srcId="{39666F48-B547-4B69-8405-B7100A3E8CE3}" destId="{9A441E17-FB6C-4916-8937-1CDC636ADA6A}" srcOrd="0" destOrd="0" presId="urn:microsoft.com/office/officeart/2005/8/layout/hierarchy2"/>
    <dgm:cxn modelId="{6982A0A0-FD7E-4D59-859E-C696CB6AA531}" type="presOf" srcId="{A86ED7DE-031F-4547-99B2-C86D7381D3EE}" destId="{E42ED8ED-F58E-436C-8C86-8F77907AA9C0}" srcOrd="1" destOrd="0" presId="urn:microsoft.com/office/officeart/2005/8/layout/hierarchy2"/>
    <dgm:cxn modelId="{CD6E694C-BBE4-4041-AA59-E32F085F36DD}" srcId="{6C1261CC-0BD9-4A18-B711-50F62F012202}" destId="{D68A55C8-F663-4EB6-A63D-13994A86B710}" srcOrd="1" destOrd="0" parTransId="{A86ED7DE-031F-4547-99B2-C86D7381D3EE}" sibTransId="{78138082-E128-43A3-B00B-01007ED0E6EF}"/>
    <dgm:cxn modelId="{BB368D26-E563-49C7-9BDA-F1BE06F7E3D8}" type="presOf" srcId="{F320FC0C-2671-427A-8612-A6179ADD7E33}" destId="{434E9DF0-C693-4350-BEB5-7EFBA134208C}" srcOrd="0" destOrd="0" presId="urn:microsoft.com/office/officeart/2005/8/layout/hierarchy2"/>
    <dgm:cxn modelId="{901EABE5-4041-42A9-88F7-F0B86394CD53}" type="presOf" srcId="{32AD3C0E-709C-465A-9744-9801E4B1558B}" destId="{220FF764-2CEB-415A-A16D-0E433B408780}" srcOrd="1" destOrd="0" presId="urn:microsoft.com/office/officeart/2005/8/layout/hierarchy2"/>
    <dgm:cxn modelId="{CBB6E2B6-8ABB-43D9-BD49-94AC4DAC5C9C}" srcId="{BB15C902-B7C7-4D7E-8775-454B3ECB9EC9}" destId="{FD264EA7-2CA4-4CF7-94BE-51E3D8EFC9DF}" srcOrd="6" destOrd="0" parTransId="{B735E221-2B03-479D-9DD0-D2C33C8C874D}" sibTransId="{2FB37A66-8B05-40EE-82E2-C2C536017F7C}"/>
    <dgm:cxn modelId="{DCC67CC3-5DB7-44BD-9887-C078FDE47A39}" type="presOf" srcId="{B735E221-2B03-479D-9DD0-D2C33C8C874D}" destId="{D5538377-DA2F-4F82-B941-50993AD85C32}" srcOrd="1" destOrd="0" presId="urn:microsoft.com/office/officeart/2005/8/layout/hierarchy2"/>
    <dgm:cxn modelId="{752FD39D-BC3D-453F-8A32-A11FE279E81D}" srcId="{7BBB44CC-1EE0-4BE0-A568-211B7347B483}" destId="{BB15C902-B7C7-4D7E-8775-454B3ECB9EC9}" srcOrd="0" destOrd="0" parTransId="{1D0DF0F3-3FA4-4F62-8217-AA13BA286BBE}" sibTransId="{E20957EF-9E0F-4A9E-AEC9-BC6D9BB4EF51}"/>
    <dgm:cxn modelId="{8A7B16BE-6474-4EC5-ADE8-FDB3A2CEDE85}" type="presOf" srcId="{CF436CD1-6687-43C9-BABE-70ACA63ACF37}" destId="{66EED8CA-C8B5-4C14-8C72-19B6D7FB4CEF}" srcOrd="1" destOrd="0" presId="urn:microsoft.com/office/officeart/2005/8/layout/hierarchy2"/>
    <dgm:cxn modelId="{F5787120-6013-435E-A449-A537337161A0}" srcId="{6C1261CC-0BD9-4A18-B711-50F62F012202}" destId="{4A7DF3B1-7949-49B3-8541-8A74782882FE}" srcOrd="0" destOrd="0" parTransId="{8F1072E7-419E-4B27-B5FF-0046264ECAFA}" sibTransId="{35B0D5C8-BD98-4809-8C5A-F38319C670BF}"/>
    <dgm:cxn modelId="{230B1ED9-EC20-4D8A-A5CA-99162C6A1F97}" type="presOf" srcId="{C042C85E-61C2-4E0B-AEDA-35755B806C3E}" destId="{F5FAED61-F76D-4F0A-83EF-1EEBACD781B2}" srcOrd="0" destOrd="0" presId="urn:microsoft.com/office/officeart/2005/8/layout/hierarchy2"/>
    <dgm:cxn modelId="{3E7451A3-27A2-4B31-82FC-A8C466D5BD32}" type="presOf" srcId="{20B19DBD-6B4B-4630-B359-2CE3E7F82104}" destId="{F0DD3D70-8AF0-4882-9B38-3854B835DF99}" srcOrd="0" destOrd="0" presId="urn:microsoft.com/office/officeart/2005/8/layout/hierarchy2"/>
    <dgm:cxn modelId="{EAE9B872-8211-428D-832F-56F107D89DE5}" type="presOf" srcId="{EB3CD866-22E6-4AB9-9867-5C5F671C8C25}" destId="{F354C296-E4DD-4956-B0EE-6BF2AB98F770}" srcOrd="1" destOrd="0" presId="urn:microsoft.com/office/officeart/2005/8/layout/hierarchy2"/>
    <dgm:cxn modelId="{32F2A739-647E-415F-82FD-8EA0A6F77805}" type="presOf" srcId="{0E90F511-94C4-4044-ACC3-0C2D3760A554}" destId="{088DB8DF-77B9-403D-B4A1-AF95CBB2A68D}" srcOrd="0" destOrd="0" presId="urn:microsoft.com/office/officeart/2005/8/layout/hierarchy2"/>
    <dgm:cxn modelId="{495B69E7-44EA-416F-964A-9E5ECFF9BA7B}" type="presOf" srcId="{B70B3498-0DA3-4D3E-8F77-539851A25F25}" destId="{A4BF3D41-5505-4773-930B-3842DC562969}" srcOrd="0" destOrd="0" presId="urn:microsoft.com/office/officeart/2005/8/layout/hierarchy2"/>
    <dgm:cxn modelId="{7B3A6B9F-6DA9-4BF9-9973-82D32A3405CB}" type="presOf" srcId="{20B19DBD-6B4B-4630-B359-2CE3E7F82104}" destId="{935722FE-FE35-4F4B-8C2B-0282B93E2A35}" srcOrd="1" destOrd="0" presId="urn:microsoft.com/office/officeart/2005/8/layout/hierarchy2"/>
    <dgm:cxn modelId="{BB0A8269-9832-4A1C-9522-FF26DBB8F35E}" type="presOf" srcId="{8F1072E7-419E-4B27-B5FF-0046264ECAFA}" destId="{6D288D71-8452-41DC-8722-621E8ABD44EC}" srcOrd="1" destOrd="0" presId="urn:microsoft.com/office/officeart/2005/8/layout/hierarchy2"/>
    <dgm:cxn modelId="{AC94DDDC-46D0-4204-AA3A-CF28D6BE184E}" type="presOf" srcId="{BB15C902-B7C7-4D7E-8775-454B3ECB9EC9}" destId="{1222382D-0A9C-4436-9EBA-C8E51B520874}" srcOrd="0" destOrd="0" presId="urn:microsoft.com/office/officeart/2005/8/layout/hierarchy2"/>
    <dgm:cxn modelId="{383B2299-C6E4-4904-9133-060A342EB5CD}" srcId="{BB15C902-B7C7-4D7E-8775-454B3ECB9EC9}" destId="{48C41804-9E6A-4EA0-B9E3-308F22421829}" srcOrd="1" destOrd="0" parTransId="{CF436CD1-6687-43C9-BABE-70ACA63ACF37}" sibTransId="{39041921-5BCC-4ECF-ADBE-408FA008E246}"/>
    <dgm:cxn modelId="{9272A506-8A53-4D2E-B9AB-46B0D9B8DB77}" type="presOf" srcId="{8F1072E7-419E-4B27-B5FF-0046264ECAFA}" destId="{FA53E534-080D-4F23-893B-B979B50DB538}" srcOrd="0" destOrd="0" presId="urn:microsoft.com/office/officeart/2005/8/layout/hierarchy2"/>
    <dgm:cxn modelId="{3842E49D-3CAE-45AC-9362-C31BDF0B7BE0}" type="presOf" srcId="{A2E6EF39-02B4-4A58-8C76-4F0A8C9CB654}" destId="{3738C4E0-CA36-4C85-99E8-1B51C87F0075}" srcOrd="0" destOrd="0" presId="urn:microsoft.com/office/officeart/2005/8/layout/hierarchy2"/>
    <dgm:cxn modelId="{D8DA137F-FB76-4123-BA13-DC5BB5ED778D}" type="presOf" srcId="{D68A55C8-F663-4EB6-A63D-13994A86B710}" destId="{C1728F17-1E94-4B5E-9701-DC6AB8E222D3}" srcOrd="0" destOrd="0" presId="urn:microsoft.com/office/officeart/2005/8/layout/hierarchy2"/>
    <dgm:cxn modelId="{4FF538C2-35BA-4217-9E09-97A3FBD1BD64}" type="presOf" srcId="{B735E221-2B03-479D-9DD0-D2C33C8C874D}" destId="{990A0C60-90C8-4B24-8C50-14245F3BBD6D}" srcOrd="0" destOrd="0" presId="urn:microsoft.com/office/officeart/2005/8/layout/hierarchy2"/>
    <dgm:cxn modelId="{228DE4F9-535A-48C0-8346-904AC26F1CF9}" type="presOf" srcId="{1D0DF0F3-3FA4-4F62-8217-AA13BA286BBE}" destId="{779C1E06-77F6-41E7-BFD7-B485504B8D21}" srcOrd="1" destOrd="0" presId="urn:microsoft.com/office/officeart/2005/8/layout/hierarchy2"/>
    <dgm:cxn modelId="{144BCF5A-4424-4C2B-8E10-F6A83791F25D}" type="presOf" srcId="{4917D1BB-2B87-4152-8DB6-9F2A6C77FB57}" destId="{0C27CE51-60FD-478B-B5C0-9B02E680A1BE}" srcOrd="0" destOrd="0" presId="urn:microsoft.com/office/officeart/2005/8/layout/hierarchy2"/>
    <dgm:cxn modelId="{8E94C916-3565-469F-840E-DF1E00731F58}" type="presOf" srcId="{4A7DF3B1-7949-49B3-8541-8A74782882FE}" destId="{94621035-5A24-4F06-A336-06624C49F448}" srcOrd="0" destOrd="0" presId="urn:microsoft.com/office/officeart/2005/8/layout/hierarchy2"/>
    <dgm:cxn modelId="{A06219AF-CC5E-4601-B0BF-C9368E4B07A1}" type="presOf" srcId="{0E90F511-94C4-4044-ACC3-0C2D3760A554}" destId="{873852C7-C93E-419B-B9DE-C69D6F421C23}" srcOrd="1" destOrd="0" presId="urn:microsoft.com/office/officeart/2005/8/layout/hierarchy2"/>
    <dgm:cxn modelId="{076F0DAB-2496-4F67-A0BF-5FA5976186C4}" srcId="{BB15C902-B7C7-4D7E-8775-454B3ECB9EC9}" destId="{53763FE0-2AA1-414D-A5BB-12D184A45286}" srcOrd="0" destOrd="0" parTransId="{EB3CD866-22E6-4AB9-9867-5C5F671C8C25}" sibTransId="{52E0A6E3-F3DD-461A-B004-5012010318D5}"/>
    <dgm:cxn modelId="{4776C9C7-C708-491B-B968-F84D6E707DA5}" srcId="{6C1261CC-0BD9-4A18-B711-50F62F012202}" destId="{C0875B73-CE72-4293-BDA3-044EFFC27276}" srcOrd="5" destOrd="0" parTransId="{39666F48-B547-4B69-8405-B7100A3E8CE3}" sibTransId="{75320D9A-AACF-4B12-A5F9-5CB9CE58816E}"/>
    <dgm:cxn modelId="{71921020-A4C2-4F92-970B-5D85430A7F01}" srcId="{6C1261CC-0BD9-4A18-B711-50F62F012202}" destId="{96422B62-D8F3-43E6-8ECB-B08DAF4EF52E}" srcOrd="2" destOrd="0" parTransId="{0E90F511-94C4-4044-ACC3-0C2D3760A554}" sibTransId="{4ACAA3FF-8B9F-4F43-80E8-FC27363E544D}"/>
    <dgm:cxn modelId="{EF1AB908-E838-471E-B906-02E26C36DAF1}" type="presOf" srcId="{7BBB44CC-1EE0-4BE0-A568-211B7347B483}" destId="{73EF268E-926C-41F1-A7CE-59ADA501E790}" srcOrd="0" destOrd="0" presId="urn:microsoft.com/office/officeart/2005/8/layout/hierarchy2"/>
    <dgm:cxn modelId="{7D4140BB-CEF6-4141-85AD-FA6D38771B00}" type="presOf" srcId="{C042C85E-61C2-4E0B-AEDA-35755B806C3E}" destId="{629BE963-02C7-48F5-92AC-1F1A7CF16E9F}" srcOrd="1" destOrd="0" presId="urn:microsoft.com/office/officeart/2005/8/layout/hierarchy2"/>
    <dgm:cxn modelId="{03B1C0D9-5808-405F-9155-094449E95279}" type="presOf" srcId="{C0875B73-CE72-4293-BDA3-044EFFC27276}" destId="{EF180868-07B7-46E8-BE0E-034EFC7DB16F}" srcOrd="0" destOrd="0" presId="urn:microsoft.com/office/officeart/2005/8/layout/hierarchy2"/>
    <dgm:cxn modelId="{571FFEDC-DA7E-4E13-B077-F23ABA1FDC9C}" type="presOf" srcId="{773AF5AD-A54D-479F-8241-A780FDE3B744}" destId="{7561A9DF-EC1A-4948-BF38-786A79EF27B3}" srcOrd="0" destOrd="0" presId="urn:microsoft.com/office/officeart/2005/8/layout/hierarchy2"/>
    <dgm:cxn modelId="{05BA322D-5C9A-4AE1-B235-1510A1FCBA2E}" srcId="{7BBB44CC-1EE0-4BE0-A568-211B7347B483}" destId="{6C1261CC-0BD9-4A18-B711-50F62F012202}" srcOrd="1" destOrd="0" parTransId="{20B19DBD-6B4B-4630-B359-2CE3E7F82104}" sibTransId="{13FB4F20-85AD-4910-AD43-E3AB66896895}"/>
    <dgm:cxn modelId="{140799BA-D85A-4B6E-B955-598B452C0173}" type="presOf" srcId="{63DA8D9F-FA30-4033-AB84-EF1CD0B0674C}" destId="{B144BA32-76CD-4B27-A54A-CF4055ABBDBB}" srcOrd="0" destOrd="0" presId="urn:microsoft.com/office/officeart/2005/8/layout/hierarchy2"/>
    <dgm:cxn modelId="{49EC0C53-7FF5-4A75-AED9-961AAE42D269}" srcId="{BB15C902-B7C7-4D7E-8775-454B3ECB9EC9}" destId="{518E962C-1903-4A08-81DA-A05FE934E69E}" srcOrd="5" destOrd="0" parTransId="{C042C85E-61C2-4E0B-AEDA-35755B806C3E}" sibTransId="{9B027D26-1079-45B1-8881-0B814DF0C9A7}"/>
    <dgm:cxn modelId="{F413140A-A34F-4391-9FE0-53DEDFE3A5F4}" type="presOf" srcId="{53763FE0-2AA1-414D-A5BB-12D184A45286}" destId="{B1CA12F9-53A5-4710-BE5F-586068AC7638}" srcOrd="0" destOrd="0" presId="urn:microsoft.com/office/officeart/2005/8/layout/hierarchy2"/>
    <dgm:cxn modelId="{F2ACD724-85D1-4F0B-83C3-8234CFBF928E}" type="presOf" srcId="{CF436CD1-6687-43C9-BABE-70ACA63ACF37}" destId="{976E2472-6E01-4AED-82FA-A9B2777B4320}" srcOrd="0" destOrd="0" presId="urn:microsoft.com/office/officeart/2005/8/layout/hierarchy2"/>
    <dgm:cxn modelId="{2AA4433E-F1F5-4AFF-9B30-77CFA62E0A6E}" type="presOf" srcId="{2DE6A8E3-5FFB-4FEC-8B4F-E8530F3E587B}" destId="{0A333319-9CC8-4F07-BEA3-5F9B8178D94C}" srcOrd="0" destOrd="0" presId="urn:microsoft.com/office/officeart/2005/8/layout/hierarchy2"/>
    <dgm:cxn modelId="{1CB53702-C5AE-43CF-9627-8F04A536343F}" type="presOf" srcId="{39666F48-B547-4B69-8405-B7100A3E8CE3}" destId="{784AB5D2-6AB0-4C20-BD96-7B219E266108}" srcOrd="1" destOrd="0" presId="urn:microsoft.com/office/officeart/2005/8/layout/hierarchy2"/>
    <dgm:cxn modelId="{5786B464-831E-4245-8CAA-F942F41A697B}" type="presOf" srcId="{A86ED7DE-031F-4547-99B2-C86D7381D3EE}" destId="{C396FE94-011A-42CB-9011-7293D642D080}" srcOrd="0" destOrd="0" presId="urn:microsoft.com/office/officeart/2005/8/layout/hierarchy2"/>
    <dgm:cxn modelId="{2264E60C-353F-4F07-BF6F-C121C5392336}" type="presOf" srcId="{4917D1BB-2B87-4152-8DB6-9F2A6C77FB57}" destId="{523254F5-7ED2-44FA-B022-4EBBC68026C0}" srcOrd="1" destOrd="0" presId="urn:microsoft.com/office/officeart/2005/8/layout/hierarchy2"/>
    <dgm:cxn modelId="{D07B753A-E2E9-4FA4-9AD7-17D0A1890916}" type="presOf" srcId="{96422B62-D8F3-43E6-8ECB-B08DAF4EF52E}" destId="{9239613E-539D-40EF-A9A1-E287E905D945}" srcOrd="0" destOrd="0" presId="urn:microsoft.com/office/officeart/2005/8/layout/hierarchy2"/>
    <dgm:cxn modelId="{042457AD-CA54-4451-A321-BFF68C36F19E}" type="presOf" srcId="{32AD3C0E-709C-465A-9744-9801E4B1558B}" destId="{44BCAB8C-6E07-4EF0-BF05-0D3F16FCF81B}" srcOrd="0" destOrd="0" presId="urn:microsoft.com/office/officeart/2005/8/layout/hierarchy2"/>
    <dgm:cxn modelId="{17B379BD-B078-4228-A487-BF95FE7CCC4E}" type="presOf" srcId="{6C1261CC-0BD9-4A18-B711-50F62F012202}" destId="{883DEBC5-29B6-4F5C-8EB8-41EDD5DA579D}" srcOrd="0" destOrd="0" presId="urn:microsoft.com/office/officeart/2005/8/layout/hierarchy2"/>
    <dgm:cxn modelId="{158AD55D-8E93-4ABF-962A-B81A370260C9}" type="presOf" srcId="{34CD4C69-E051-4521-A0CE-0732B058B0F6}" destId="{E9FACE43-C271-4562-AE7D-5C9ABC443938}" srcOrd="0" destOrd="0" presId="urn:microsoft.com/office/officeart/2005/8/layout/hierarchy2"/>
    <dgm:cxn modelId="{E0EDB6EC-6F10-461D-8E78-136FADFDD884}" srcId="{BB15C902-B7C7-4D7E-8775-454B3ECB9EC9}" destId="{773AF5AD-A54D-479F-8241-A780FDE3B744}" srcOrd="3" destOrd="0" parTransId="{64393574-F126-47B9-9C0F-A0EF392F4D1F}" sibTransId="{D796645D-3212-49AC-BB69-0325CE774CF0}"/>
    <dgm:cxn modelId="{419A6D56-772B-4A79-B38F-369B42F7858E}" type="presOf" srcId="{FD264EA7-2CA4-4CF7-94BE-51E3D8EFC9DF}" destId="{DACF2D30-74B9-4797-9BDB-422D68B11289}" srcOrd="0" destOrd="0" presId="urn:microsoft.com/office/officeart/2005/8/layout/hierarchy2"/>
    <dgm:cxn modelId="{77B0EEE0-8EB4-4ECD-8D05-AFD9AA8B4C5E}" type="presOf" srcId="{48C41804-9E6A-4EA0-B9E3-308F22421829}" destId="{059C1AA8-7DE6-4F29-98B8-CA983919790A}" srcOrd="0" destOrd="0" presId="urn:microsoft.com/office/officeart/2005/8/layout/hierarchy2"/>
    <dgm:cxn modelId="{45645C5A-0300-40D9-9991-3A499D62E165}" srcId="{6C1261CC-0BD9-4A18-B711-50F62F012202}" destId="{B70B3498-0DA3-4D3E-8F77-539851A25F25}" srcOrd="4" destOrd="0" parTransId="{4917D1BB-2B87-4152-8DB6-9F2A6C77FB57}" sibTransId="{49A79FBF-97CB-4E9A-9FDF-332169EB992C}"/>
    <dgm:cxn modelId="{FC374146-3429-4092-9107-D814FAA8063E}" type="presOf" srcId="{64393574-F126-47B9-9C0F-A0EF392F4D1F}" destId="{F623D7C1-AEFC-4FAD-8820-9953E57AFC11}" srcOrd="0" destOrd="0" presId="urn:microsoft.com/office/officeart/2005/8/layout/hierarchy2"/>
    <dgm:cxn modelId="{1DEB32FE-F2C0-4178-9A1F-6B27A7528285}" type="presOf" srcId="{A2E6EF39-02B4-4A58-8C76-4F0A8C9CB654}" destId="{CAC66434-2315-4C4F-A185-7AB8BAD9DADF}" srcOrd="1" destOrd="0" presId="urn:microsoft.com/office/officeart/2005/8/layout/hierarchy2"/>
    <dgm:cxn modelId="{58808EA2-9C98-4ED6-A6A8-82BF1D882878}" srcId="{BB15C902-B7C7-4D7E-8775-454B3ECB9EC9}" destId="{2DE6A8E3-5FFB-4FEC-8B4F-E8530F3E587B}" srcOrd="2" destOrd="0" parTransId="{34CD4C69-E051-4521-A0CE-0732B058B0F6}" sibTransId="{4A8E1B3E-3BEF-46C7-A215-21E89B99B2AD}"/>
    <dgm:cxn modelId="{059AD902-D560-4E01-AD26-8203998C069C}" type="presOf" srcId="{74459986-F804-4EC0-AE7C-A2DAF0F3837C}" destId="{606158BE-0760-4E2D-92C6-E6B71D52F47A}" srcOrd="0" destOrd="0" presId="urn:microsoft.com/office/officeart/2005/8/layout/hierarchy2"/>
    <dgm:cxn modelId="{C8AC5539-B86A-4233-84DC-B6CBCE561B5F}" type="presOf" srcId="{518E962C-1903-4A08-81DA-A05FE934E69E}" destId="{0226E1BA-BA4F-44CD-A30E-52FC4F9B3DC5}" srcOrd="0" destOrd="0" presId="urn:microsoft.com/office/officeart/2005/8/layout/hierarchy2"/>
    <dgm:cxn modelId="{5B873C7F-42E3-44AE-B831-492FDE3C5C4B}" srcId="{F320FC0C-2671-427A-8612-A6179ADD7E33}" destId="{7BBB44CC-1EE0-4BE0-A568-211B7347B483}" srcOrd="0" destOrd="0" parTransId="{13179936-C6C0-4423-887D-1EA41E1EC93D}" sibTransId="{0C93932F-94CA-4A07-88BD-8E5C6A1F2CDC}"/>
    <dgm:cxn modelId="{38C9D19D-C5F0-4AD3-86B7-0FAC9807A4DF}" type="presOf" srcId="{1D0DF0F3-3FA4-4F62-8217-AA13BA286BBE}" destId="{1D4AA3DB-3BC5-43A9-8F73-299EBBE87F6E}" srcOrd="0" destOrd="0" presId="urn:microsoft.com/office/officeart/2005/8/layout/hierarchy2"/>
    <dgm:cxn modelId="{D464B45D-250E-4BF1-B843-D61660C2C29B}" type="presOf" srcId="{64393574-F126-47B9-9C0F-A0EF392F4D1F}" destId="{263F942C-3F13-4AF2-9EE6-470F38EDB28B}" srcOrd="1" destOrd="0" presId="urn:microsoft.com/office/officeart/2005/8/layout/hierarchy2"/>
    <dgm:cxn modelId="{AFE278AA-AD42-4F37-89A3-9C64A042AE54}" srcId="{6C1261CC-0BD9-4A18-B711-50F62F012202}" destId="{63DA8D9F-FA30-4033-AB84-EF1CD0B0674C}" srcOrd="3" destOrd="0" parTransId="{A2E6EF39-02B4-4A58-8C76-4F0A8C9CB654}" sibTransId="{AB643869-99AB-424D-B636-CABB64ACD043}"/>
    <dgm:cxn modelId="{3470D5A0-24A5-4917-B37D-09B6809FD3A5}" type="presOf" srcId="{34CD4C69-E051-4521-A0CE-0732B058B0F6}" destId="{950DF10A-102C-4C35-8595-B368B0D2D415}" srcOrd="1" destOrd="0" presId="urn:microsoft.com/office/officeart/2005/8/layout/hierarchy2"/>
    <dgm:cxn modelId="{750B06A4-27F5-43D1-8FAA-5EF1844B847B}" type="presParOf" srcId="{434E9DF0-C693-4350-BEB5-7EFBA134208C}" destId="{FE274AFC-EA0D-4C00-88FD-6E730B25A9DC}" srcOrd="0" destOrd="0" presId="urn:microsoft.com/office/officeart/2005/8/layout/hierarchy2"/>
    <dgm:cxn modelId="{5451DE43-5D5E-4D3C-BE66-7D1E0A60F995}" type="presParOf" srcId="{FE274AFC-EA0D-4C00-88FD-6E730B25A9DC}" destId="{73EF268E-926C-41F1-A7CE-59ADA501E790}" srcOrd="0" destOrd="0" presId="urn:microsoft.com/office/officeart/2005/8/layout/hierarchy2"/>
    <dgm:cxn modelId="{BF577DDD-19D0-4A5D-9600-585286CCD5E4}" type="presParOf" srcId="{FE274AFC-EA0D-4C00-88FD-6E730B25A9DC}" destId="{D6AA7A02-232C-4446-9122-FBA8DE395DB5}" srcOrd="1" destOrd="0" presId="urn:microsoft.com/office/officeart/2005/8/layout/hierarchy2"/>
    <dgm:cxn modelId="{0E5CEC04-1154-4213-A031-AA279C7F2320}" type="presParOf" srcId="{D6AA7A02-232C-4446-9122-FBA8DE395DB5}" destId="{1D4AA3DB-3BC5-43A9-8F73-299EBBE87F6E}" srcOrd="0" destOrd="0" presId="urn:microsoft.com/office/officeart/2005/8/layout/hierarchy2"/>
    <dgm:cxn modelId="{FD3B644D-CD24-463E-85C5-F260A3B83488}" type="presParOf" srcId="{1D4AA3DB-3BC5-43A9-8F73-299EBBE87F6E}" destId="{779C1E06-77F6-41E7-BFD7-B485504B8D21}" srcOrd="0" destOrd="0" presId="urn:microsoft.com/office/officeart/2005/8/layout/hierarchy2"/>
    <dgm:cxn modelId="{F8E330E3-111D-4220-8C5D-B2AB6F9261AA}" type="presParOf" srcId="{D6AA7A02-232C-4446-9122-FBA8DE395DB5}" destId="{3C09FEF4-92E7-40FB-87E6-C2B570F10313}" srcOrd="1" destOrd="0" presId="urn:microsoft.com/office/officeart/2005/8/layout/hierarchy2"/>
    <dgm:cxn modelId="{B4CDCB53-40F5-4483-A8E9-AE02F944B56F}" type="presParOf" srcId="{3C09FEF4-92E7-40FB-87E6-C2B570F10313}" destId="{1222382D-0A9C-4436-9EBA-C8E51B520874}" srcOrd="0" destOrd="0" presId="urn:microsoft.com/office/officeart/2005/8/layout/hierarchy2"/>
    <dgm:cxn modelId="{436BDC33-0AC4-4145-92B7-FEF12FF29910}" type="presParOf" srcId="{3C09FEF4-92E7-40FB-87E6-C2B570F10313}" destId="{1C543C84-A5ED-40C7-91E5-827ABE5A5C47}" srcOrd="1" destOrd="0" presId="urn:microsoft.com/office/officeart/2005/8/layout/hierarchy2"/>
    <dgm:cxn modelId="{353D13C4-283C-4543-B436-962D1AB07C36}" type="presParOf" srcId="{1C543C84-A5ED-40C7-91E5-827ABE5A5C47}" destId="{17F09FDF-19B9-4844-A198-0C7D68C55630}" srcOrd="0" destOrd="0" presId="urn:microsoft.com/office/officeart/2005/8/layout/hierarchy2"/>
    <dgm:cxn modelId="{DA6F291D-022F-46A9-BD11-BBE4261B4235}" type="presParOf" srcId="{17F09FDF-19B9-4844-A198-0C7D68C55630}" destId="{F354C296-E4DD-4956-B0EE-6BF2AB98F770}" srcOrd="0" destOrd="0" presId="urn:microsoft.com/office/officeart/2005/8/layout/hierarchy2"/>
    <dgm:cxn modelId="{7812979C-B5D0-4EAF-A600-BB15C079D642}" type="presParOf" srcId="{1C543C84-A5ED-40C7-91E5-827ABE5A5C47}" destId="{00B8E951-0A95-48C6-8F43-9621E18CE6F2}" srcOrd="1" destOrd="0" presId="urn:microsoft.com/office/officeart/2005/8/layout/hierarchy2"/>
    <dgm:cxn modelId="{6B2254F9-7937-459B-B2E1-518520B496F9}" type="presParOf" srcId="{00B8E951-0A95-48C6-8F43-9621E18CE6F2}" destId="{B1CA12F9-53A5-4710-BE5F-586068AC7638}" srcOrd="0" destOrd="0" presId="urn:microsoft.com/office/officeart/2005/8/layout/hierarchy2"/>
    <dgm:cxn modelId="{AB05F3BB-E22B-48CB-8577-CB524E7E095A}" type="presParOf" srcId="{00B8E951-0A95-48C6-8F43-9621E18CE6F2}" destId="{C0F3A397-AA11-4A06-9742-8A4EBF93D095}" srcOrd="1" destOrd="0" presId="urn:microsoft.com/office/officeart/2005/8/layout/hierarchy2"/>
    <dgm:cxn modelId="{9FB9B5ED-8292-4525-91CD-5B4BB2CDBCBA}" type="presParOf" srcId="{1C543C84-A5ED-40C7-91E5-827ABE5A5C47}" destId="{976E2472-6E01-4AED-82FA-A9B2777B4320}" srcOrd="2" destOrd="0" presId="urn:microsoft.com/office/officeart/2005/8/layout/hierarchy2"/>
    <dgm:cxn modelId="{CAF64A5C-58F3-4041-9CA1-D82251473754}" type="presParOf" srcId="{976E2472-6E01-4AED-82FA-A9B2777B4320}" destId="{66EED8CA-C8B5-4C14-8C72-19B6D7FB4CEF}" srcOrd="0" destOrd="0" presId="urn:microsoft.com/office/officeart/2005/8/layout/hierarchy2"/>
    <dgm:cxn modelId="{288D8A43-8A59-4863-BBC7-5E5295D0D223}" type="presParOf" srcId="{1C543C84-A5ED-40C7-91E5-827ABE5A5C47}" destId="{FEC7C9EF-1E6F-45A5-B839-DB0BD340475A}" srcOrd="3" destOrd="0" presId="urn:microsoft.com/office/officeart/2005/8/layout/hierarchy2"/>
    <dgm:cxn modelId="{B8429B2E-5314-4257-97F8-555A8C40A492}" type="presParOf" srcId="{FEC7C9EF-1E6F-45A5-B839-DB0BD340475A}" destId="{059C1AA8-7DE6-4F29-98B8-CA983919790A}" srcOrd="0" destOrd="0" presId="urn:microsoft.com/office/officeart/2005/8/layout/hierarchy2"/>
    <dgm:cxn modelId="{0B8A38F4-8F0D-4D24-AF5F-019EB2F4EDF7}" type="presParOf" srcId="{FEC7C9EF-1E6F-45A5-B839-DB0BD340475A}" destId="{528D31AD-E0C2-405E-84EA-3D2BF95CDC6B}" srcOrd="1" destOrd="0" presId="urn:microsoft.com/office/officeart/2005/8/layout/hierarchy2"/>
    <dgm:cxn modelId="{42CCEBBD-8E42-4890-B074-89B426FECD5A}" type="presParOf" srcId="{1C543C84-A5ED-40C7-91E5-827ABE5A5C47}" destId="{E9FACE43-C271-4562-AE7D-5C9ABC443938}" srcOrd="4" destOrd="0" presId="urn:microsoft.com/office/officeart/2005/8/layout/hierarchy2"/>
    <dgm:cxn modelId="{6FDD77C6-53D9-4FEE-8357-BD7D06A55196}" type="presParOf" srcId="{E9FACE43-C271-4562-AE7D-5C9ABC443938}" destId="{950DF10A-102C-4C35-8595-B368B0D2D415}" srcOrd="0" destOrd="0" presId="urn:microsoft.com/office/officeart/2005/8/layout/hierarchy2"/>
    <dgm:cxn modelId="{DABAF2F0-A79A-4BA8-9F8E-BA46BE6C30A1}" type="presParOf" srcId="{1C543C84-A5ED-40C7-91E5-827ABE5A5C47}" destId="{CD24C7FF-38C7-4E97-84BB-05CB19C9F787}" srcOrd="5" destOrd="0" presId="urn:microsoft.com/office/officeart/2005/8/layout/hierarchy2"/>
    <dgm:cxn modelId="{AAA2D580-D88D-4B7D-99BE-8EFAEFF162B7}" type="presParOf" srcId="{CD24C7FF-38C7-4E97-84BB-05CB19C9F787}" destId="{0A333319-9CC8-4F07-BEA3-5F9B8178D94C}" srcOrd="0" destOrd="0" presId="urn:microsoft.com/office/officeart/2005/8/layout/hierarchy2"/>
    <dgm:cxn modelId="{BE102553-A923-45E2-87B7-F97AB961EAA9}" type="presParOf" srcId="{CD24C7FF-38C7-4E97-84BB-05CB19C9F787}" destId="{2AE882AE-F65E-4F77-AC57-D71AA46C6DBC}" srcOrd="1" destOrd="0" presId="urn:microsoft.com/office/officeart/2005/8/layout/hierarchy2"/>
    <dgm:cxn modelId="{2B420A09-2ECA-4F7B-B3B8-342A0EE89631}" type="presParOf" srcId="{1C543C84-A5ED-40C7-91E5-827ABE5A5C47}" destId="{F623D7C1-AEFC-4FAD-8820-9953E57AFC11}" srcOrd="6" destOrd="0" presId="urn:microsoft.com/office/officeart/2005/8/layout/hierarchy2"/>
    <dgm:cxn modelId="{BE57AD3B-D4D0-4502-8013-461D27228336}" type="presParOf" srcId="{F623D7C1-AEFC-4FAD-8820-9953E57AFC11}" destId="{263F942C-3F13-4AF2-9EE6-470F38EDB28B}" srcOrd="0" destOrd="0" presId="urn:microsoft.com/office/officeart/2005/8/layout/hierarchy2"/>
    <dgm:cxn modelId="{DDA05BCD-BF60-46AA-A71D-4578FFEDEE5F}" type="presParOf" srcId="{1C543C84-A5ED-40C7-91E5-827ABE5A5C47}" destId="{F5A1EBE5-56A7-4E4E-9057-20D2B5F1F31A}" srcOrd="7" destOrd="0" presId="urn:microsoft.com/office/officeart/2005/8/layout/hierarchy2"/>
    <dgm:cxn modelId="{68BCA378-307A-43E6-8D80-54D9A5AB617C}" type="presParOf" srcId="{F5A1EBE5-56A7-4E4E-9057-20D2B5F1F31A}" destId="{7561A9DF-EC1A-4948-BF38-786A79EF27B3}" srcOrd="0" destOrd="0" presId="urn:microsoft.com/office/officeart/2005/8/layout/hierarchy2"/>
    <dgm:cxn modelId="{14BEEDEA-2048-4F9B-8EF6-E7E8C54C42CE}" type="presParOf" srcId="{F5A1EBE5-56A7-4E4E-9057-20D2B5F1F31A}" destId="{1C44776F-08DD-4353-AD4C-F5A1D3F37381}" srcOrd="1" destOrd="0" presId="urn:microsoft.com/office/officeart/2005/8/layout/hierarchy2"/>
    <dgm:cxn modelId="{C7D4E6AA-5A05-4667-871F-3702E47EBC43}" type="presParOf" srcId="{1C543C84-A5ED-40C7-91E5-827ABE5A5C47}" destId="{44BCAB8C-6E07-4EF0-BF05-0D3F16FCF81B}" srcOrd="8" destOrd="0" presId="urn:microsoft.com/office/officeart/2005/8/layout/hierarchy2"/>
    <dgm:cxn modelId="{3744ED2B-E5B4-4FC2-8334-8C13724890B0}" type="presParOf" srcId="{44BCAB8C-6E07-4EF0-BF05-0D3F16FCF81B}" destId="{220FF764-2CEB-415A-A16D-0E433B408780}" srcOrd="0" destOrd="0" presId="urn:microsoft.com/office/officeart/2005/8/layout/hierarchy2"/>
    <dgm:cxn modelId="{F33DD939-3DFD-4171-B202-14F7A14C77A1}" type="presParOf" srcId="{1C543C84-A5ED-40C7-91E5-827ABE5A5C47}" destId="{0405CE3C-7B02-4262-8B50-1C90EE8DB55A}" srcOrd="9" destOrd="0" presId="urn:microsoft.com/office/officeart/2005/8/layout/hierarchy2"/>
    <dgm:cxn modelId="{B551061A-A008-422E-BA77-28763B839923}" type="presParOf" srcId="{0405CE3C-7B02-4262-8B50-1C90EE8DB55A}" destId="{606158BE-0760-4E2D-92C6-E6B71D52F47A}" srcOrd="0" destOrd="0" presId="urn:microsoft.com/office/officeart/2005/8/layout/hierarchy2"/>
    <dgm:cxn modelId="{8D92EFCE-CEC1-4410-B327-65F42B498C54}" type="presParOf" srcId="{0405CE3C-7B02-4262-8B50-1C90EE8DB55A}" destId="{CE2DCDD8-3630-4CA8-BB69-8DE3EA947726}" srcOrd="1" destOrd="0" presId="urn:microsoft.com/office/officeart/2005/8/layout/hierarchy2"/>
    <dgm:cxn modelId="{C229F9C8-9432-489C-A050-9CBBA20C0C94}" type="presParOf" srcId="{1C543C84-A5ED-40C7-91E5-827ABE5A5C47}" destId="{F5FAED61-F76D-4F0A-83EF-1EEBACD781B2}" srcOrd="10" destOrd="0" presId="urn:microsoft.com/office/officeart/2005/8/layout/hierarchy2"/>
    <dgm:cxn modelId="{D1AA1792-6FA4-49C8-AE7C-9F590FD29DD0}" type="presParOf" srcId="{F5FAED61-F76D-4F0A-83EF-1EEBACD781B2}" destId="{629BE963-02C7-48F5-92AC-1F1A7CF16E9F}" srcOrd="0" destOrd="0" presId="urn:microsoft.com/office/officeart/2005/8/layout/hierarchy2"/>
    <dgm:cxn modelId="{B7180C30-CF41-4843-B05E-EF5954F62B95}" type="presParOf" srcId="{1C543C84-A5ED-40C7-91E5-827ABE5A5C47}" destId="{E6678A50-5D27-4E98-9E58-6643B6A441FE}" srcOrd="11" destOrd="0" presId="urn:microsoft.com/office/officeart/2005/8/layout/hierarchy2"/>
    <dgm:cxn modelId="{107DBD5E-DD67-49CC-9D3A-B5B8DD4D25E4}" type="presParOf" srcId="{E6678A50-5D27-4E98-9E58-6643B6A441FE}" destId="{0226E1BA-BA4F-44CD-A30E-52FC4F9B3DC5}" srcOrd="0" destOrd="0" presId="urn:microsoft.com/office/officeart/2005/8/layout/hierarchy2"/>
    <dgm:cxn modelId="{DCD27722-4719-4617-AA54-DF394D2DE147}" type="presParOf" srcId="{E6678A50-5D27-4E98-9E58-6643B6A441FE}" destId="{C13DFBE2-0583-4304-8DFD-83118BDD5BA4}" srcOrd="1" destOrd="0" presId="urn:microsoft.com/office/officeart/2005/8/layout/hierarchy2"/>
    <dgm:cxn modelId="{AA28A3EA-C4B3-49AE-AD97-D2E9ECBAEA12}" type="presParOf" srcId="{1C543C84-A5ED-40C7-91E5-827ABE5A5C47}" destId="{990A0C60-90C8-4B24-8C50-14245F3BBD6D}" srcOrd="12" destOrd="0" presId="urn:microsoft.com/office/officeart/2005/8/layout/hierarchy2"/>
    <dgm:cxn modelId="{52A72A9F-C925-4F75-B145-481CB0441CD8}" type="presParOf" srcId="{990A0C60-90C8-4B24-8C50-14245F3BBD6D}" destId="{D5538377-DA2F-4F82-B941-50993AD85C32}" srcOrd="0" destOrd="0" presId="urn:microsoft.com/office/officeart/2005/8/layout/hierarchy2"/>
    <dgm:cxn modelId="{627BA130-7D47-4BD0-801C-A9CDA956EEB1}" type="presParOf" srcId="{1C543C84-A5ED-40C7-91E5-827ABE5A5C47}" destId="{ED5A3A16-1CB7-4209-849C-FFC05DCDDD52}" srcOrd="13" destOrd="0" presId="urn:microsoft.com/office/officeart/2005/8/layout/hierarchy2"/>
    <dgm:cxn modelId="{5DC0E996-AAD2-4FB3-B494-25D96065E967}" type="presParOf" srcId="{ED5A3A16-1CB7-4209-849C-FFC05DCDDD52}" destId="{DACF2D30-74B9-4797-9BDB-422D68B11289}" srcOrd="0" destOrd="0" presId="urn:microsoft.com/office/officeart/2005/8/layout/hierarchy2"/>
    <dgm:cxn modelId="{716CF54F-9FF2-403E-A842-4FB1D018A4C0}" type="presParOf" srcId="{ED5A3A16-1CB7-4209-849C-FFC05DCDDD52}" destId="{59B13EBA-5EE9-4242-B19B-1C84D589CD34}" srcOrd="1" destOrd="0" presId="urn:microsoft.com/office/officeart/2005/8/layout/hierarchy2"/>
    <dgm:cxn modelId="{289E10D4-9259-4C6B-924F-94CDAEFDBD6E}" type="presParOf" srcId="{D6AA7A02-232C-4446-9122-FBA8DE395DB5}" destId="{F0DD3D70-8AF0-4882-9B38-3854B835DF99}" srcOrd="2" destOrd="0" presId="urn:microsoft.com/office/officeart/2005/8/layout/hierarchy2"/>
    <dgm:cxn modelId="{2E7A7C5E-888E-4DBD-9BB1-739B91F1BB8E}" type="presParOf" srcId="{F0DD3D70-8AF0-4882-9B38-3854B835DF99}" destId="{935722FE-FE35-4F4B-8C2B-0282B93E2A35}" srcOrd="0" destOrd="0" presId="urn:microsoft.com/office/officeart/2005/8/layout/hierarchy2"/>
    <dgm:cxn modelId="{81BFA6DF-16BE-4E42-A41B-EE65605E41E0}" type="presParOf" srcId="{D6AA7A02-232C-4446-9122-FBA8DE395DB5}" destId="{85B8B67F-21AC-4FC4-BC98-8374A968DACD}" srcOrd="3" destOrd="0" presId="urn:microsoft.com/office/officeart/2005/8/layout/hierarchy2"/>
    <dgm:cxn modelId="{D10FF79A-D121-463A-B0B9-5C9C467D4D4F}" type="presParOf" srcId="{85B8B67F-21AC-4FC4-BC98-8374A968DACD}" destId="{883DEBC5-29B6-4F5C-8EB8-41EDD5DA579D}" srcOrd="0" destOrd="0" presId="urn:microsoft.com/office/officeart/2005/8/layout/hierarchy2"/>
    <dgm:cxn modelId="{577370F0-F070-45BC-91BB-84C305D5F036}" type="presParOf" srcId="{85B8B67F-21AC-4FC4-BC98-8374A968DACD}" destId="{CFE5842B-F9D7-420C-953A-0606042BA7F8}" srcOrd="1" destOrd="0" presId="urn:microsoft.com/office/officeart/2005/8/layout/hierarchy2"/>
    <dgm:cxn modelId="{AD536622-ABA9-4E54-B866-5667BF06EA2F}" type="presParOf" srcId="{CFE5842B-F9D7-420C-953A-0606042BA7F8}" destId="{FA53E534-080D-4F23-893B-B979B50DB538}" srcOrd="0" destOrd="0" presId="urn:microsoft.com/office/officeart/2005/8/layout/hierarchy2"/>
    <dgm:cxn modelId="{83153D9B-C84A-4C8A-8F5E-12C843965867}" type="presParOf" srcId="{FA53E534-080D-4F23-893B-B979B50DB538}" destId="{6D288D71-8452-41DC-8722-621E8ABD44EC}" srcOrd="0" destOrd="0" presId="urn:microsoft.com/office/officeart/2005/8/layout/hierarchy2"/>
    <dgm:cxn modelId="{4DE588C1-90B1-47B9-8681-F3AFB67B4C2B}" type="presParOf" srcId="{CFE5842B-F9D7-420C-953A-0606042BA7F8}" destId="{623A7FD4-2763-4E1B-8E40-306157B5D975}" srcOrd="1" destOrd="0" presId="urn:microsoft.com/office/officeart/2005/8/layout/hierarchy2"/>
    <dgm:cxn modelId="{D28BB3AE-BAB7-456A-BF4C-B4FA5862602D}" type="presParOf" srcId="{623A7FD4-2763-4E1B-8E40-306157B5D975}" destId="{94621035-5A24-4F06-A336-06624C49F448}" srcOrd="0" destOrd="0" presId="urn:microsoft.com/office/officeart/2005/8/layout/hierarchy2"/>
    <dgm:cxn modelId="{9AFF987B-6B5A-4262-BB17-2A40F9FCC106}" type="presParOf" srcId="{623A7FD4-2763-4E1B-8E40-306157B5D975}" destId="{639D933C-C046-45A7-82BE-CE6D9983E5D6}" srcOrd="1" destOrd="0" presId="urn:microsoft.com/office/officeart/2005/8/layout/hierarchy2"/>
    <dgm:cxn modelId="{9BA5D5C0-8C4A-4183-81D9-AEE09AD12E4E}" type="presParOf" srcId="{CFE5842B-F9D7-420C-953A-0606042BA7F8}" destId="{C396FE94-011A-42CB-9011-7293D642D080}" srcOrd="2" destOrd="0" presId="urn:microsoft.com/office/officeart/2005/8/layout/hierarchy2"/>
    <dgm:cxn modelId="{0234C71F-C772-4F3C-8798-F02438CB2E9E}" type="presParOf" srcId="{C396FE94-011A-42CB-9011-7293D642D080}" destId="{E42ED8ED-F58E-436C-8C86-8F77907AA9C0}" srcOrd="0" destOrd="0" presId="urn:microsoft.com/office/officeart/2005/8/layout/hierarchy2"/>
    <dgm:cxn modelId="{137E58A3-F7B3-4C73-A03B-3757C1920321}" type="presParOf" srcId="{CFE5842B-F9D7-420C-953A-0606042BA7F8}" destId="{B34CFDC2-B701-4D39-A58D-37CF157F20C1}" srcOrd="3" destOrd="0" presId="urn:microsoft.com/office/officeart/2005/8/layout/hierarchy2"/>
    <dgm:cxn modelId="{61394CD0-6561-4085-863D-CDC6EC8D1B8F}" type="presParOf" srcId="{B34CFDC2-B701-4D39-A58D-37CF157F20C1}" destId="{C1728F17-1E94-4B5E-9701-DC6AB8E222D3}" srcOrd="0" destOrd="0" presId="urn:microsoft.com/office/officeart/2005/8/layout/hierarchy2"/>
    <dgm:cxn modelId="{028C194A-0692-4691-9D7E-C3CA2FF0C9FF}" type="presParOf" srcId="{B34CFDC2-B701-4D39-A58D-37CF157F20C1}" destId="{A53E77D0-73CA-4C4F-A805-B64E788003B3}" srcOrd="1" destOrd="0" presId="urn:microsoft.com/office/officeart/2005/8/layout/hierarchy2"/>
    <dgm:cxn modelId="{5B20B3C3-1768-483F-AD4B-521DFA31F539}" type="presParOf" srcId="{CFE5842B-F9D7-420C-953A-0606042BA7F8}" destId="{088DB8DF-77B9-403D-B4A1-AF95CBB2A68D}" srcOrd="4" destOrd="0" presId="urn:microsoft.com/office/officeart/2005/8/layout/hierarchy2"/>
    <dgm:cxn modelId="{EFA6222B-F220-43BE-B09D-4FE114515F79}" type="presParOf" srcId="{088DB8DF-77B9-403D-B4A1-AF95CBB2A68D}" destId="{873852C7-C93E-419B-B9DE-C69D6F421C23}" srcOrd="0" destOrd="0" presId="urn:microsoft.com/office/officeart/2005/8/layout/hierarchy2"/>
    <dgm:cxn modelId="{EF8E6358-61A6-4AA5-B32C-CEEC69EC8CD8}" type="presParOf" srcId="{CFE5842B-F9D7-420C-953A-0606042BA7F8}" destId="{88F96179-E9AB-4767-A02D-A3F2282C5ECD}" srcOrd="5" destOrd="0" presId="urn:microsoft.com/office/officeart/2005/8/layout/hierarchy2"/>
    <dgm:cxn modelId="{C7CDF950-D15A-45BE-937A-A29CEBEE25F6}" type="presParOf" srcId="{88F96179-E9AB-4767-A02D-A3F2282C5ECD}" destId="{9239613E-539D-40EF-A9A1-E287E905D945}" srcOrd="0" destOrd="0" presId="urn:microsoft.com/office/officeart/2005/8/layout/hierarchy2"/>
    <dgm:cxn modelId="{203F34BB-9213-42F4-A616-91ADD3856F2F}" type="presParOf" srcId="{88F96179-E9AB-4767-A02D-A3F2282C5ECD}" destId="{34687EBE-B933-4EB2-AB4D-08917F8AF076}" srcOrd="1" destOrd="0" presId="urn:microsoft.com/office/officeart/2005/8/layout/hierarchy2"/>
    <dgm:cxn modelId="{3E5C731B-4195-4914-91FF-A0AC3F216D9D}" type="presParOf" srcId="{CFE5842B-F9D7-420C-953A-0606042BA7F8}" destId="{3738C4E0-CA36-4C85-99E8-1B51C87F0075}" srcOrd="6" destOrd="0" presId="urn:microsoft.com/office/officeart/2005/8/layout/hierarchy2"/>
    <dgm:cxn modelId="{0BB24CAE-DCCB-4683-B5C9-AC20C7981A6A}" type="presParOf" srcId="{3738C4E0-CA36-4C85-99E8-1B51C87F0075}" destId="{CAC66434-2315-4C4F-A185-7AB8BAD9DADF}" srcOrd="0" destOrd="0" presId="urn:microsoft.com/office/officeart/2005/8/layout/hierarchy2"/>
    <dgm:cxn modelId="{5B5A1609-027A-4BFA-84D6-B1F9AEA63F1E}" type="presParOf" srcId="{CFE5842B-F9D7-420C-953A-0606042BA7F8}" destId="{5E7A34F5-CF70-4FFC-8FAA-C278B922A06E}" srcOrd="7" destOrd="0" presId="urn:microsoft.com/office/officeart/2005/8/layout/hierarchy2"/>
    <dgm:cxn modelId="{6B8FDF12-EDF4-4008-8CFD-C77E9462D809}" type="presParOf" srcId="{5E7A34F5-CF70-4FFC-8FAA-C278B922A06E}" destId="{B144BA32-76CD-4B27-A54A-CF4055ABBDBB}" srcOrd="0" destOrd="0" presId="urn:microsoft.com/office/officeart/2005/8/layout/hierarchy2"/>
    <dgm:cxn modelId="{5918EFA2-770D-4346-8114-D531E3F39E3B}" type="presParOf" srcId="{5E7A34F5-CF70-4FFC-8FAA-C278B922A06E}" destId="{8BEBC630-DA18-45DE-83FD-CE31D5DD9AC3}" srcOrd="1" destOrd="0" presId="urn:microsoft.com/office/officeart/2005/8/layout/hierarchy2"/>
    <dgm:cxn modelId="{08A7C0B9-AE2F-4877-A0F8-15C611C7D1A1}" type="presParOf" srcId="{CFE5842B-F9D7-420C-953A-0606042BA7F8}" destId="{0C27CE51-60FD-478B-B5C0-9B02E680A1BE}" srcOrd="8" destOrd="0" presId="urn:microsoft.com/office/officeart/2005/8/layout/hierarchy2"/>
    <dgm:cxn modelId="{D611D201-09F2-4C5B-A783-59ED2395F425}" type="presParOf" srcId="{0C27CE51-60FD-478B-B5C0-9B02E680A1BE}" destId="{523254F5-7ED2-44FA-B022-4EBBC68026C0}" srcOrd="0" destOrd="0" presId="urn:microsoft.com/office/officeart/2005/8/layout/hierarchy2"/>
    <dgm:cxn modelId="{12ABE896-0F31-4F27-B9B9-B3B8AAA569CE}" type="presParOf" srcId="{CFE5842B-F9D7-420C-953A-0606042BA7F8}" destId="{8BB22E71-DC4E-42EC-82F4-9E573613BDBB}" srcOrd="9" destOrd="0" presId="urn:microsoft.com/office/officeart/2005/8/layout/hierarchy2"/>
    <dgm:cxn modelId="{AE437E41-25E5-4CB9-B92F-06C8871AD589}" type="presParOf" srcId="{8BB22E71-DC4E-42EC-82F4-9E573613BDBB}" destId="{A4BF3D41-5505-4773-930B-3842DC562969}" srcOrd="0" destOrd="0" presId="urn:microsoft.com/office/officeart/2005/8/layout/hierarchy2"/>
    <dgm:cxn modelId="{EC0E24C1-547C-45F2-A3CE-CAB6562F5C4C}" type="presParOf" srcId="{8BB22E71-DC4E-42EC-82F4-9E573613BDBB}" destId="{33B70FC9-18E4-498F-A40D-B2CD5DF9A833}" srcOrd="1" destOrd="0" presId="urn:microsoft.com/office/officeart/2005/8/layout/hierarchy2"/>
    <dgm:cxn modelId="{EF761E32-90F1-4EA2-BDCD-B701226DD8ED}" type="presParOf" srcId="{CFE5842B-F9D7-420C-953A-0606042BA7F8}" destId="{9A441E17-FB6C-4916-8937-1CDC636ADA6A}" srcOrd="10" destOrd="0" presId="urn:microsoft.com/office/officeart/2005/8/layout/hierarchy2"/>
    <dgm:cxn modelId="{BD672C75-10CA-4A1A-A67B-206ABBDA89C7}" type="presParOf" srcId="{9A441E17-FB6C-4916-8937-1CDC636ADA6A}" destId="{784AB5D2-6AB0-4C20-BD96-7B219E266108}" srcOrd="0" destOrd="0" presId="urn:microsoft.com/office/officeart/2005/8/layout/hierarchy2"/>
    <dgm:cxn modelId="{D4420A86-4013-4C32-BC28-BDE819577FEC}" type="presParOf" srcId="{CFE5842B-F9D7-420C-953A-0606042BA7F8}" destId="{CF41A188-5718-47C2-90F0-D35B867E8246}" srcOrd="11" destOrd="0" presId="urn:microsoft.com/office/officeart/2005/8/layout/hierarchy2"/>
    <dgm:cxn modelId="{7DD9CA3A-1D24-40B3-9D45-F7B7DD26CE9C}" type="presParOf" srcId="{CF41A188-5718-47C2-90F0-D35B867E8246}" destId="{EF180868-07B7-46E8-BE0E-034EFC7DB16F}" srcOrd="0" destOrd="0" presId="urn:microsoft.com/office/officeart/2005/8/layout/hierarchy2"/>
    <dgm:cxn modelId="{B989A6D9-4FE8-4FB9-8F7E-7CE3AF3CFC7E}" type="presParOf" srcId="{CF41A188-5718-47C2-90F0-D35B867E8246}" destId="{41913914-1A76-4028-8D31-A10BCD12731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F268E-926C-41F1-A7CE-59ADA501E790}">
      <dsp:nvSpPr>
        <dsp:cNvPr id="0" name=""/>
        <dsp:cNvSpPr/>
      </dsp:nvSpPr>
      <dsp:spPr>
        <a:xfrm>
          <a:off x="0" y="1655318"/>
          <a:ext cx="1086046" cy="68551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</a:t>
          </a:r>
          <a:r>
            <a:rPr lang="ru-RU" sz="16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ubjective</a:t>
          </a:r>
          <a:endParaRPr lang="ru-RU" sz="16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6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well-being</a:t>
          </a:r>
          <a:endParaRPr lang="lv-LV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0078" y="1675396"/>
        <a:ext cx="1045890" cy="645359"/>
      </dsp:txXfrm>
    </dsp:sp>
    <dsp:sp modelId="{1D4AA3DB-3BC5-43A9-8F73-299EBBE87F6E}">
      <dsp:nvSpPr>
        <dsp:cNvPr id="0" name=""/>
        <dsp:cNvSpPr/>
      </dsp:nvSpPr>
      <dsp:spPr>
        <a:xfrm rot="16523370">
          <a:off x="677293" y="1542940"/>
          <a:ext cx="902252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838241" y="6058"/>
              </a:lnTo>
            </a:path>
          </a:pathLst>
        </a:custGeo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105862" y="1526387"/>
        <a:ext cx="45112" cy="45112"/>
      </dsp:txXfrm>
    </dsp:sp>
    <dsp:sp modelId="{1222382D-0A9C-4436-9EBA-C8E51B520874}">
      <dsp:nvSpPr>
        <dsp:cNvPr id="0" name=""/>
        <dsp:cNvSpPr/>
      </dsp:nvSpPr>
      <dsp:spPr>
        <a:xfrm>
          <a:off x="1170791" y="849650"/>
          <a:ext cx="1250810" cy="50032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Intrareflexive</a:t>
          </a: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component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185445" y="864304"/>
        <a:ext cx="1221502" cy="471016"/>
      </dsp:txXfrm>
    </dsp:sp>
    <dsp:sp modelId="{17F09FDF-19B9-4844-A198-0C7D68C55630}">
      <dsp:nvSpPr>
        <dsp:cNvPr id="0" name=""/>
        <dsp:cNvSpPr/>
      </dsp:nvSpPr>
      <dsp:spPr>
        <a:xfrm rot="17437140">
          <a:off x="2096515" y="624157"/>
          <a:ext cx="1003590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866540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3220" y="605071"/>
        <a:ext cx="50179" cy="50179"/>
      </dsp:txXfrm>
    </dsp:sp>
    <dsp:sp modelId="{B1CA12F9-53A5-4710-BE5F-586068AC7638}">
      <dsp:nvSpPr>
        <dsp:cNvPr id="0" name=""/>
        <dsp:cNvSpPr/>
      </dsp:nvSpPr>
      <dsp:spPr>
        <a:xfrm>
          <a:off x="2775018" y="22920"/>
          <a:ext cx="4117158" cy="27517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am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happy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my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3078" y="30980"/>
        <a:ext cx="4101038" cy="259057"/>
      </dsp:txXfrm>
    </dsp:sp>
    <dsp:sp modelId="{976E2472-6E01-4AED-82FA-A9B2777B4320}">
      <dsp:nvSpPr>
        <dsp:cNvPr id="0" name=""/>
        <dsp:cNvSpPr/>
      </dsp:nvSpPr>
      <dsp:spPr>
        <a:xfrm rot="17965680">
          <a:off x="2238657" y="780560"/>
          <a:ext cx="719306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621078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80327" y="768581"/>
        <a:ext cx="35965" cy="35965"/>
      </dsp:txXfrm>
    </dsp:sp>
    <dsp:sp modelId="{059C1AA8-7DE6-4F29-98B8-CA983919790A}">
      <dsp:nvSpPr>
        <dsp:cNvPr id="0" name=""/>
        <dsp:cNvSpPr/>
      </dsp:nvSpPr>
      <dsp:spPr>
        <a:xfrm>
          <a:off x="2775018" y="338532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things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that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happen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my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are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excellent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346427"/>
        <a:ext cx="4101368" cy="253775"/>
      </dsp:txXfrm>
    </dsp:sp>
    <dsp:sp modelId="{E9FACE43-C271-4562-AE7D-5C9ABC443938}">
      <dsp:nvSpPr>
        <dsp:cNvPr id="0" name=""/>
        <dsp:cNvSpPr/>
      </dsp:nvSpPr>
      <dsp:spPr>
        <a:xfrm rot="19089267">
          <a:off x="2361100" y="935560"/>
          <a:ext cx="474418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409632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86449" y="929703"/>
        <a:ext cx="23720" cy="23720"/>
      </dsp:txXfrm>
    </dsp:sp>
    <dsp:sp modelId="{0A333319-9CC8-4F07-BEA3-5F9B8178D94C}">
      <dsp:nvSpPr>
        <dsp:cNvPr id="0" name=""/>
        <dsp:cNvSpPr/>
      </dsp:nvSpPr>
      <dsp:spPr>
        <a:xfrm>
          <a:off x="2775018" y="648533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like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my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656428"/>
        <a:ext cx="4101368" cy="253775"/>
      </dsp:txXfrm>
    </dsp:sp>
    <dsp:sp modelId="{F623D7C1-AEFC-4FAD-8820-9953E57AFC11}">
      <dsp:nvSpPr>
        <dsp:cNvPr id="0" name=""/>
        <dsp:cNvSpPr/>
      </dsp:nvSpPr>
      <dsp:spPr>
        <a:xfrm rot="21536814">
          <a:off x="2421572" y="1090560"/>
          <a:ext cx="353476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305205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89473" y="1087727"/>
        <a:ext cx="17673" cy="17673"/>
      </dsp:txXfrm>
    </dsp:sp>
    <dsp:sp modelId="{7561A9DF-EC1A-4948-BF38-786A79EF27B3}">
      <dsp:nvSpPr>
        <dsp:cNvPr id="0" name=""/>
        <dsp:cNvSpPr/>
      </dsp:nvSpPr>
      <dsp:spPr>
        <a:xfrm>
          <a:off x="2775018" y="958533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have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a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good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966428"/>
        <a:ext cx="4101368" cy="253775"/>
      </dsp:txXfrm>
    </dsp:sp>
    <dsp:sp modelId="{44BCAB8C-6E07-4EF0-BF05-0D3F16FCF81B}">
      <dsp:nvSpPr>
        <dsp:cNvPr id="0" name=""/>
        <dsp:cNvSpPr/>
      </dsp:nvSpPr>
      <dsp:spPr>
        <a:xfrm rot="2439301">
          <a:off x="2365384" y="1245560"/>
          <a:ext cx="465851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402234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86664" y="1239918"/>
        <a:ext cx="23292" cy="23292"/>
      </dsp:txXfrm>
    </dsp:sp>
    <dsp:sp modelId="{606158BE-0760-4E2D-92C6-E6B71D52F47A}">
      <dsp:nvSpPr>
        <dsp:cNvPr id="0" name=""/>
        <dsp:cNvSpPr/>
      </dsp:nvSpPr>
      <dsp:spPr>
        <a:xfrm>
          <a:off x="2775018" y="1268533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My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is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going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well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1276428"/>
        <a:ext cx="4101368" cy="253775"/>
      </dsp:txXfrm>
    </dsp:sp>
    <dsp:sp modelId="{F5FAED61-F76D-4F0A-83EF-1EEBACD781B2}">
      <dsp:nvSpPr>
        <dsp:cNvPr id="0" name=""/>
        <dsp:cNvSpPr/>
      </dsp:nvSpPr>
      <dsp:spPr>
        <a:xfrm rot="3603323">
          <a:off x="2244301" y="1400560"/>
          <a:ext cx="708018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611331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80609" y="1388864"/>
        <a:ext cx="35400" cy="35400"/>
      </dsp:txXfrm>
    </dsp:sp>
    <dsp:sp modelId="{0226E1BA-BA4F-44CD-A30E-52FC4F9B3DC5}">
      <dsp:nvSpPr>
        <dsp:cNvPr id="0" name=""/>
        <dsp:cNvSpPr/>
      </dsp:nvSpPr>
      <dsp:spPr>
        <a:xfrm>
          <a:off x="2775018" y="1578533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area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where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live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1586428"/>
        <a:ext cx="4101368" cy="253775"/>
      </dsp:txXfrm>
    </dsp:sp>
    <dsp:sp modelId="{990A0C60-90C8-4B24-8C50-14245F3BBD6D}">
      <dsp:nvSpPr>
        <dsp:cNvPr id="0" name=""/>
        <dsp:cNvSpPr/>
      </dsp:nvSpPr>
      <dsp:spPr>
        <a:xfrm rot="4143517">
          <a:off x="2103900" y="1555560"/>
          <a:ext cx="988819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853786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3589" y="1536844"/>
        <a:ext cx="49440" cy="49440"/>
      </dsp:txXfrm>
    </dsp:sp>
    <dsp:sp modelId="{DACF2D30-74B9-4797-9BDB-422D68B11289}">
      <dsp:nvSpPr>
        <dsp:cNvPr id="0" name=""/>
        <dsp:cNvSpPr/>
      </dsp:nvSpPr>
      <dsp:spPr>
        <a:xfrm>
          <a:off x="2775018" y="1888533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What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may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happen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to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later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your</a:t>
          </a: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endParaRPr lang="lv-LV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1896428"/>
        <a:ext cx="4101368" cy="253775"/>
      </dsp:txXfrm>
    </dsp:sp>
    <dsp:sp modelId="{F0DD3D70-8AF0-4882-9B38-3854B835DF99}">
      <dsp:nvSpPr>
        <dsp:cNvPr id="0" name=""/>
        <dsp:cNvSpPr/>
      </dsp:nvSpPr>
      <dsp:spPr>
        <a:xfrm rot="5191115">
          <a:off x="599632" y="2508978"/>
          <a:ext cx="1035723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939193" y="6058"/>
              </a:lnTo>
            </a:path>
          </a:pathLst>
        </a:custGeo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91600" y="2489088"/>
        <a:ext cx="51786" cy="51786"/>
      </dsp:txXfrm>
    </dsp:sp>
    <dsp:sp modelId="{883DEBC5-29B6-4F5C-8EB8-41EDD5DA579D}">
      <dsp:nvSpPr>
        <dsp:cNvPr id="0" name=""/>
        <dsp:cNvSpPr/>
      </dsp:nvSpPr>
      <dsp:spPr>
        <a:xfrm>
          <a:off x="1148940" y="2781725"/>
          <a:ext cx="1250810" cy="500324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Interreflexive</a:t>
          </a: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component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163594" y="2796379"/>
        <a:ext cx="1221502" cy="471016"/>
      </dsp:txXfrm>
    </dsp:sp>
    <dsp:sp modelId="{FA53E534-080D-4F23-893B-B979B50DB538}">
      <dsp:nvSpPr>
        <dsp:cNvPr id="0" name=""/>
        <dsp:cNvSpPr/>
      </dsp:nvSpPr>
      <dsp:spPr>
        <a:xfrm rot="17894663">
          <a:off x="2190891" y="2676598"/>
          <a:ext cx="792985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691179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67560" y="2662777"/>
        <a:ext cx="39649" cy="39649"/>
      </dsp:txXfrm>
    </dsp:sp>
    <dsp:sp modelId="{94621035-5A24-4F06-A336-06624C49F448}">
      <dsp:nvSpPr>
        <dsp:cNvPr id="0" name=""/>
        <dsp:cNvSpPr/>
      </dsp:nvSpPr>
      <dsp:spPr>
        <a:xfrm>
          <a:off x="2775018" y="2198534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All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things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have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2206429"/>
        <a:ext cx="4101368" cy="253775"/>
      </dsp:txXfrm>
    </dsp:sp>
    <dsp:sp modelId="{C396FE94-011A-42CB-9011-7293D642D080}">
      <dsp:nvSpPr>
        <dsp:cNvPr id="0" name=""/>
        <dsp:cNvSpPr/>
      </dsp:nvSpPr>
      <dsp:spPr>
        <a:xfrm rot="18840134">
          <a:off x="2317286" y="2831598"/>
          <a:ext cx="540196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471742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3879" y="2824097"/>
        <a:ext cx="27009" cy="27009"/>
      </dsp:txXfrm>
    </dsp:sp>
    <dsp:sp modelId="{C1728F17-1E94-4B5E-9701-DC6AB8E222D3}">
      <dsp:nvSpPr>
        <dsp:cNvPr id="0" name=""/>
        <dsp:cNvSpPr/>
      </dsp:nvSpPr>
      <dsp:spPr>
        <a:xfrm>
          <a:off x="2775018" y="2508534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people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live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2516429"/>
        <a:ext cx="4101368" cy="253775"/>
      </dsp:txXfrm>
    </dsp:sp>
    <dsp:sp modelId="{088DB8DF-77B9-403D-B4A1-AF95CBB2A68D}">
      <dsp:nvSpPr>
        <dsp:cNvPr id="0" name=""/>
        <dsp:cNvSpPr/>
      </dsp:nvSpPr>
      <dsp:spPr>
        <a:xfrm rot="20890483">
          <a:off x="2395682" y="2986598"/>
          <a:ext cx="383404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332630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7799" y="2983017"/>
        <a:ext cx="19170" cy="19170"/>
      </dsp:txXfrm>
    </dsp:sp>
    <dsp:sp modelId="{9239613E-539D-40EF-A9A1-E287E905D945}">
      <dsp:nvSpPr>
        <dsp:cNvPr id="0" name=""/>
        <dsp:cNvSpPr/>
      </dsp:nvSpPr>
      <dsp:spPr>
        <a:xfrm>
          <a:off x="2775018" y="2818534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house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or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flat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where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live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2826429"/>
        <a:ext cx="4101368" cy="253775"/>
      </dsp:txXfrm>
    </dsp:sp>
    <dsp:sp modelId="{3738C4E0-CA36-4C85-99E8-1B51C87F0075}">
      <dsp:nvSpPr>
        <dsp:cNvPr id="0" name=""/>
        <dsp:cNvSpPr/>
      </dsp:nvSpPr>
      <dsp:spPr>
        <a:xfrm rot="1899745">
          <a:off x="2366938" y="3141598"/>
          <a:ext cx="440891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376877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6362" y="3136580"/>
        <a:ext cx="22044" cy="22044"/>
      </dsp:txXfrm>
    </dsp:sp>
    <dsp:sp modelId="{B144BA32-76CD-4B27-A54A-CF4055ABBDBB}">
      <dsp:nvSpPr>
        <dsp:cNvPr id="0" name=""/>
        <dsp:cNvSpPr/>
      </dsp:nvSpPr>
      <dsp:spPr>
        <a:xfrm>
          <a:off x="2775018" y="3128534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Your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friends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3136429"/>
        <a:ext cx="4101368" cy="253775"/>
      </dsp:txXfrm>
    </dsp:sp>
    <dsp:sp modelId="{0C27CE51-60FD-478B-B5C0-9B02E680A1BE}">
      <dsp:nvSpPr>
        <dsp:cNvPr id="0" name=""/>
        <dsp:cNvSpPr/>
      </dsp:nvSpPr>
      <dsp:spPr>
        <a:xfrm rot="3316441">
          <a:off x="2258001" y="3296599"/>
          <a:ext cx="658765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562779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70915" y="3286133"/>
        <a:ext cx="32938" cy="32938"/>
      </dsp:txXfrm>
    </dsp:sp>
    <dsp:sp modelId="{A4BF3D41-5505-4773-930B-3842DC562969}">
      <dsp:nvSpPr>
        <dsp:cNvPr id="0" name=""/>
        <dsp:cNvSpPr/>
      </dsp:nvSpPr>
      <dsp:spPr>
        <a:xfrm>
          <a:off x="2775018" y="3438535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Your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life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as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a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student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3446430"/>
        <a:ext cx="4101368" cy="253775"/>
      </dsp:txXfrm>
    </dsp:sp>
    <dsp:sp modelId="{9A441E17-FB6C-4916-8937-1CDC636ADA6A}">
      <dsp:nvSpPr>
        <dsp:cNvPr id="0" name=""/>
        <dsp:cNvSpPr/>
      </dsp:nvSpPr>
      <dsp:spPr>
        <a:xfrm rot="3972873">
          <a:off x="2122153" y="3451599"/>
          <a:ext cx="930461" cy="12007"/>
        </a:xfrm>
        <a:custGeom>
          <a:avLst/>
          <a:gdLst/>
          <a:ahLst/>
          <a:cxnLst/>
          <a:rect l="0" t="0" r="0" b="0"/>
          <a:pathLst>
            <a:path>
              <a:moveTo>
                <a:pt x="0" y="6058"/>
              </a:moveTo>
              <a:lnTo>
                <a:pt x="796677" y="605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64123" y="3434341"/>
        <a:ext cx="46523" cy="46523"/>
      </dsp:txXfrm>
    </dsp:sp>
    <dsp:sp modelId="{EF180868-07B7-46E8-BE0E-034EFC7DB16F}">
      <dsp:nvSpPr>
        <dsp:cNvPr id="0" name=""/>
        <dsp:cNvSpPr/>
      </dsp:nvSpPr>
      <dsp:spPr>
        <a:xfrm>
          <a:off x="2775018" y="3748535"/>
          <a:ext cx="4117158" cy="26956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Satisfaction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with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The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way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that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you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look</a:t>
          </a:r>
          <a:endParaRPr lang="lv-LV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82913" y="3756430"/>
        <a:ext cx="4101368" cy="253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9456930" y="224526"/>
            <a:ext cx="409384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2861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My First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6/28/2019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This is me Adam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56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lIns="71561" tIns="35780" rIns="71561" bIns="35780"/>
          <a:lstStyle/>
          <a:p>
            <a:fld id="{0B052313-9091-4C76-A5F9-A9D3259EC5F2}" type="datetimeFigureOut">
              <a:rPr lang="ru-RU" smtClean="0"/>
              <a:t>28.06.2019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lIns="71561" tIns="35780" rIns="71561" bIns="35780"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9" y="4687623"/>
            <a:ext cx="1161826" cy="273844"/>
          </a:xfrm>
          <a:prstGeom prst="rect">
            <a:avLst/>
          </a:prstGeom>
        </p:spPr>
        <p:txBody>
          <a:bodyPr lIns="71561" tIns="35780" rIns="71561" bIns="35780"/>
          <a:lstStyle/>
          <a:p>
            <a:fld id="{6EC598DF-39CE-4AEC-A29A-A2FE2CD28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7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39" r:id="rId8"/>
    <p:sldLayoutId id="2147483740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0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77F2877-BB24-458C-9286-43A85D72B8EE}"/>
              </a:ext>
            </a:extLst>
          </p:cNvPr>
          <p:cNvCxnSpPr>
            <a:cxnSpLocks/>
          </p:cNvCxnSpPr>
          <p:nvPr/>
        </p:nvCxnSpPr>
        <p:spPr>
          <a:xfrm>
            <a:off x="1648571" y="3817156"/>
            <a:ext cx="5818739" cy="1556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18" y="1085262"/>
            <a:ext cx="3783690" cy="15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2767" y="2572606"/>
            <a:ext cx="65726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Reflective component in the structure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children's subjective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well-being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What do Russian children need to be happy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1652" y="79065"/>
            <a:ext cx="1372456" cy="968230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8" y="117032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787265" y="3954883"/>
            <a:ext cx="6356735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Zhanna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Bruk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Russia, University of Tyumen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Institute of Psychology and Education Department of Childhood`s Psychology and Pedagogy,  bruk_882@mail.ru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Svetlana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Ignatjeva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University of Tyumen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Russia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Daugavpils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Latvia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645" y="1457367"/>
            <a:ext cx="3956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i="1" dirty="0" smtClean="0">
                <a:solidFill>
                  <a:srgbClr val="C00000"/>
                </a:solidFill>
              </a:rPr>
              <a:t>Children`s World Nantes Meeting</a:t>
            </a:r>
          </a:p>
          <a:p>
            <a:pPr algn="ctr">
              <a:lnSpc>
                <a:spcPct val="110000"/>
              </a:lnSpc>
            </a:pPr>
            <a:r>
              <a:rPr lang="en-US" i="1" dirty="0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20</a:t>
            </a:r>
            <a:r>
              <a:rPr lang="en-US" i="1" baseline="30000" dirty="0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th</a:t>
            </a:r>
            <a:r>
              <a:rPr lang="en-US" i="1" dirty="0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 – 21</a:t>
            </a:r>
            <a:r>
              <a:rPr lang="en-US" i="1" baseline="30000" dirty="0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th </a:t>
            </a:r>
            <a:r>
              <a:rPr lang="en-US" i="1" dirty="0" smtClean="0">
                <a:solidFill>
                  <a:srgbClr val="C00000"/>
                </a:solidFill>
                <a:latin typeface="Fira Sans ExtraLight" panose="020B0403050000020004" pitchFamily="34" charset="0"/>
              </a:rPr>
              <a:t> of May, 2019</a:t>
            </a:r>
            <a:endParaRPr lang="ru-RU" i="1" dirty="0">
              <a:solidFill>
                <a:srgbClr val="C00000"/>
              </a:solidFill>
              <a:latin typeface="Fira Sans ExtraLight" panose="020B04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7746565" y="467591"/>
            <a:ext cx="0" cy="3369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9502" y="0"/>
            <a:ext cx="9153503" cy="245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1561" tIns="35780" rIns="71561" bIns="35780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295" y="793758"/>
            <a:ext cx="8585676" cy="45698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2500" b="1" dirty="0"/>
              <a:t>	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19330" y="49522"/>
            <a:ext cx="7150015" cy="609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Russian team</a:t>
            </a:r>
            <a:r>
              <a:rPr lang="en-US" sz="2200" b="1" dirty="0" smtClean="0">
                <a:solidFill>
                  <a:srgbClr val="00B050"/>
                </a:solidFill>
              </a:rPr>
              <a:t/>
            </a:r>
            <a:br>
              <a:rPr lang="en-US" sz="2200" b="1" dirty="0" smtClean="0">
                <a:solidFill>
                  <a:srgbClr val="00B050"/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Department of Childhood`s Psychology and Pedagogy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8109" y="1540413"/>
            <a:ext cx="1576911" cy="161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29" y="701107"/>
            <a:ext cx="1432552" cy="17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3662" y="701107"/>
            <a:ext cx="1126229" cy="15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439217" y="2224270"/>
            <a:ext cx="1855118" cy="503146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1400" dirty="0" err="1" smtClean="0">
                <a:cs typeface="Arial" pitchFamily="34" charset="0"/>
              </a:rPr>
              <a:t>Zhanna</a:t>
            </a:r>
            <a:r>
              <a:rPr lang="en-US" altLang="ru-RU" sz="1400" dirty="0" smtClean="0">
                <a:cs typeface="Arial" pitchFamily="34" charset="0"/>
              </a:rPr>
              <a:t> </a:t>
            </a:r>
            <a:r>
              <a:rPr lang="en-US" altLang="ru-RU" sz="1400" dirty="0" err="1" smtClean="0">
                <a:cs typeface="Arial" pitchFamily="34" charset="0"/>
              </a:rPr>
              <a:t>Bruk</a:t>
            </a:r>
            <a:endParaRPr lang="ru-RU" altLang="ru-RU" sz="1400" dirty="0" smtClean="0"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400" dirty="0"/>
              <a:t>assistant professor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06874" y="3225800"/>
            <a:ext cx="2115756" cy="71859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1400" dirty="0" err="1" smtClean="0">
                <a:cs typeface="Arial" pitchFamily="34" charset="0"/>
              </a:rPr>
              <a:t>Anastasiya</a:t>
            </a:r>
            <a:r>
              <a:rPr lang="en-US" altLang="ru-RU" sz="1400" dirty="0" smtClean="0">
                <a:cs typeface="Arial" pitchFamily="34" charset="0"/>
              </a:rPr>
              <a:t> </a:t>
            </a:r>
            <a:r>
              <a:rPr lang="en-US" altLang="ru-RU" sz="1400" dirty="0" err="1" smtClean="0">
                <a:cs typeface="Arial" pitchFamily="34" charset="0"/>
              </a:rPr>
              <a:t>Frolenkova</a:t>
            </a:r>
            <a:endParaRPr lang="ru-RU" altLang="ru-RU" sz="1400" dirty="0" smtClean="0"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400" dirty="0"/>
              <a:t>assistant of the </a:t>
            </a:r>
            <a:r>
              <a:rPr lang="en-US" sz="1400" dirty="0" smtClean="0"/>
              <a:t>Department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33699" y="2454203"/>
            <a:ext cx="2091100" cy="71859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1400" dirty="0" smtClean="0">
                <a:cs typeface="Arial" pitchFamily="34" charset="0"/>
              </a:rPr>
              <a:t>Marina </a:t>
            </a:r>
            <a:r>
              <a:rPr lang="en-US" altLang="ru-RU" sz="1400" dirty="0" err="1" smtClean="0">
                <a:cs typeface="Arial" pitchFamily="34" charset="0"/>
              </a:rPr>
              <a:t>Mitrikovskaya</a:t>
            </a:r>
            <a:endParaRPr lang="ru-RU" altLang="ru-RU" sz="1400" dirty="0" smtClean="0"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ru-RU" sz="1400" dirty="0">
                <a:cs typeface="Arial" pitchFamily="34" charset="0"/>
              </a:rPr>
              <a:t>Department assistant</a:t>
            </a:r>
            <a:endParaRPr lang="en-US" altLang="ru-RU" sz="1400" dirty="0" smtClean="0"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ru-RU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9035" y="2732417"/>
            <a:ext cx="1210619" cy="191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5065415" y="4600075"/>
            <a:ext cx="2105851" cy="503146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1400" dirty="0" smtClean="0">
                <a:cs typeface="Arial" pitchFamily="34" charset="0"/>
              </a:rPr>
              <a:t>Olga </a:t>
            </a:r>
            <a:r>
              <a:rPr lang="en-US" altLang="ru-RU" sz="1400" dirty="0" err="1" smtClean="0">
                <a:cs typeface="Arial" pitchFamily="34" charset="0"/>
              </a:rPr>
              <a:t>Ogorodnova</a:t>
            </a:r>
            <a:endParaRPr lang="ru-RU" altLang="ru-RU" sz="1400" dirty="0" smtClean="0"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400" dirty="0"/>
              <a:t>Head of </a:t>
            </a:r>
            <a:r>
              <a:rPr lang="en-US" sz="1400" dirty="0" smtClean="0"/>
              <a:t>the Department</a:t>
            </a:r>
            <a:endParaRPr lang="ru-RU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0326" y="2698550"/>
            <a:ext cx="1428057" cy="184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2752751" y="4640354"/>
            <a:ext cx="1947109" cy="503146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1400" dirty="0" err="1" smtClean="0">
                <a:cs typeface="Arial" pitchFamily="34" charset="0"/>
              </a:rPr>
              <a:t>Evgeniy</a:t>
            </a:r>
            <a:r>
              <a:rPr lang="en-US" altLang="ru-RU" sz="1400" dirty="0" smtClean="0">
                <a:cs typeface="Arial" pitchFamily="34" charset="0"/>
              </a:rPr>
              <a:t> </a:t>
            </a:r>
            <a:r>
              <a:rPr lang="en-US" altLang="ru-RU" sz="1400" dirty="0" err="1" smtClean="0">
                <a:cs typeface="Arial" pitchFamily="34" charset="0"/>
              </a:rPr>
              <a:t>Kukuev</a:t>
            </a:r>
            <a:endParaRPr lang="ru-RU" altLang="ru-RU" sz="1400" dirty="0" smtClean="0"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400" dirty="0"/>
              <a:t>assistant professor</a:t>
            </a:r>
            <a:endParaRPr lang="ru-RU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1851" y="2957349"/>
            <a:ext cx="1335399" cy="14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798743" y="4388781"/>
            <a:ext cx="1640477" cy="71859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1400" dirty="0" smtClean="0">
                <a:cs typeface="Arial" pitchFamily="34" charset="0"/>
              </a:rPr>
              <a:t>Tatiana </a:t>
            </a:r>
            <a:r>
              <a:rPr lang="en-US" altLang="ru-RU" sz="1400" dirty="0" err="1" smtClean="0">
                <a:cs typeface="Arial" pitchFamily="34" charset="0"/>
              </a:rPr>
              <a:t>Semenovskikh</a:t>
            </a:r>
            <a:endParaRPr lang="ru-RU" altLang="ru-RU" sz="1400" dirty="0" smtClean="0"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400" dirty="0"/>
              <a:t>assistant professor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30133" y="2019511"/>
            <a:ext cx="1947109" cy="71859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1400" dirty="0" smtClean="0">
                <a:cs typeface="Arial" pitchFamily="34" charset="0"/>
              </a:rPr>
              <a:t>Svetlana </a:t>
            </a:r>
            <a:r>
              <a:rPr lang="en-US" altLang="ru-RU" sz="1400" dirty="0" err="1" smtClean="0">
                <a:cs typeface="Arial" pitchFamily="34" charset="0"/>
              </a:rPr>
              <a:t>Ignatjeva</a:t>
            </a:r>
            <a:endParaRPr lang="ru-RU" altLang="ru-RU" sz="1400" dirty="0" smtClean="0"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1400" dirty="0"/>
              <a:t>Professor of the Department</a:t>
            </a:r>
            <a:endParaRPr lang="ru-RU" sz="1400" dirty="0"/>
          </a:p>
        </p:txBody>
      </p:sp>
      <p:pic>
        <p:nvPicPr>
          <p:cNvPr id="20" name="Picture 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63" y="701107"/>
            <a:ext cx="1200680" cy="1322336"/>
          </a:xfrm>
          <a:prstGeom prst="rect">
            <a:avLst/>
          </a:prstGeom>
          <a:noFill/>
        </p:spPr>
      </p:pic>
      <p:pic>
        <p:nvPicPr>
          <p:cNvPr id="2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9400" y="291101"/>
            <a:ext cx="1043333" cy="736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05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4084" y="1059462"/>
            <a:ext cx="84497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following indicators of the phenomenon studied</a:t>
            </a:r>
            <a:r>
              <a:rPr lang="en-US" dirty="0" smtClean="0"/>
              <a:t>:</a:t>
            </a:r>
            <a:endParaRPr lang="ru-RU" dirty="0" smtClean="0"/>
          </a:p>
          <a:p>
            <a:endParaRPr lang="ru-RU" dirty="0"/>
          </a:p>
          <a:p>
            <a:r>
              <a:rPr lang="en-US" dirty="0"/>
              <a:t>1. Children’s Worlds Subjective Well-Being Scale – 6 items measuring cognitive subjective well-being (Based on the Student Life Satisfaction Scale by Huebner, 1991) (Q25)  </a:t>
            </a:r>
            <a:endParaRPr lang="ru-RU" dirty="0"/>
          </a:p>
          <a:p>
            <a:r>
              <a:rPr lang="en-US" dirty="0"/>
              <a:t>2. Children’s Worlds Domain Based Subjective Well-Being Scale – 5 items measuring domain based cognitive subjective well-being (based on the Brief Multidimensional Student Life Satisfaction Scale by </a:t>
            </a:r>
            <a:r>
              <a:rPr lang="en-US" dirty="0" err="1"/>
              <a:t>Seligson</a:t>
            </a:r>
            <a:r>
              <a:rPr lang="en-US" dirty="0"/>
              <a:t>, Huebner &amp; Valois, 2003) (Qs 11,25,28,36,41)</a:t>
            </a:r>
            <a:endParaRPr lang="ru-RU" dirty="0"/>
          </a:p>
          <a:p>
            <a:r>
              <a:rPr lang="en-US" dirty="0"/>
              <a:t>3. Indicators: </a:t>
            </a:r>
            <a:endParaRPr lang="ru-RU" dirty="0" smtClean="0"/>
          </a:p>
          <a:p>
            <a:r>
              <a:rPr lang="en-US" dirty="0" smtClean="0"/>
              <a:t>Satisfaction </a:t>
            </a:r>
            <a:r>
              <a:rPr lang="en-US" dirty="0"/>
              <a:t>with: All the things you have, </a:t>
            </a:r>
            <a:endParaRPr lang="ru-RU" dirty="0" smtClean="0"/>
          </a:p>
          <a:p>
            <a:r>
              <a:rPr lang="en-US" dirty="0" smtClean="0"/>
              <a:t>Satisfaction </a:t>
            </a:r>
            <a:r>
              <a:rPr lang="en-US" dirty="0"/>
              <a:t>with: The house or flat where you </a:t>
            </a:r>
            <a:r>
              <a:rPr lang="en-US" dirty="0" smtClean="0"/>
              <a:t>live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59068" y="308019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Methodology </a:t>
            </a:r>
          </a:p>
        </p:txBody>
      </p:sp>
    </p:spTree>
    <p:extLst>
      <p:ext uri="{BB962C8B-B14F-4D97-AF65-F5344CB8AC3E}">
        <p14:creationId xmlns:p14="http://schemas.microsoft.com/office/powerpoint/2010/main" val="10573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-84667" y="4805938"/>
            <a:ext cx="4656667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Factors (components) of subjective well-being</a:t>
            </a:r>
            <a:endParaRPr lang="ru-RU" sz="14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</p:txBody>
      </p:sp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 7"/>
          <p:cNvGraphicFramePr/>
          <p:nvPr>
            <p:extLst>
              <p:ext uri="{D42A27DB-BD31-4B8C-83A1-F6EECF244321}">
                <p14:modId xmlns:p14="http://schemas.microsoft.com/office/powerpoint/2010/main" val="1690914407"/>
              </p:ext>
            </p:extLst>
          </p:nvPr>
        </p:nvGraphicFramePr>
        <p:xfrm>
          <a:off x="1516183" y="901147"/>
          <a:ext cx="6899034" cy="404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59067" y="219740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Methodology </a:t>
            </a:r>
          </a:p>
        </p:txBody>
      </p:sp>
    </p:spTree>
    <p:extLst>
      <p:ext uri="{BB962C8B-B14F-4D97-AF65-F5344CB8AC3E}">
        <p14:creationId xmlns:p14="http://schemas.microsoft.com/office/powerpoint/2010/main" val="8852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7338" cy="86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6517" y="99758"/>
            <a:ext cx="1087483" cy="76719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73591"/>
              </p:ext>
            </p:extLst>
          </p:nvPr>
        </p:nvGraphicFramePr>
        <p:xfrm>
          <a:off x="63326" y="939799"/>
          <a:ext cx="4838873" cy="3666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051"/>
                <a:gridCol w="673411"/>
                <a:gridCol w="673411"/>
              </a:tblGrid>
              <a:tr h="119406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Component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00"/>
                          </a:highlight>
                        </a:rPr>
                        <a:t>I have a good life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,874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00"/>
                          </a:highlight>
                        </a:rPr>
                        <a:t>I like my life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,867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00"/>
                          </a:highlight>
                        </a:rPr>
                        <a:t>I am happy with my life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,865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00"/>
                          </a:highlight>
                        </a:rPr>
                        <a:t>The things that happen in my life are excellent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,853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00"/>
                          </a:highlight>
                        </a:rPr>
                        <a:t>My life is going well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,840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00"/>
                          </a:highlight>
                        </a:rPr>
                        <a:t>I enjoy my life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,817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00"/>
                          </a:highlight>
                        </a:rPr>
                        <a:t>Satisfaction with: Your life as a whole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,745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Satisfaction with: The freedom you have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,611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191798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Satisfaction with: The people you live with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,534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,448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83595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00"/>
                          </a:highlight>
                        </a:rPr>
                        <a:t>Satisfaction with: What may happen to you later in your life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,488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Satisfaction with: Things you have learned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,755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Satisfaction with: Your life as a student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,718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Satisfaction with: The house or flat where you live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,663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Satisfaction with: The area where you live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,642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0924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00FFFF"/>
                          </a:highlight>
                        </a:rPr>
                        <a:t>Satisfaction with: Your friends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,573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77588"/>
              </p:ext>
            </p:extLst>
          </p:nvPr>
        </p:nvGraphicFramePr>
        <p:xfrm>
          <a:off x="4891087" y="3456598"/>
          <a:ext cx="4162426" cy="14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382"/>
                <a:gridCol w="655129"/>
                <a:gridCol w="655129"/>
                <a:gridCol w="784136"/>
                <a:gridCol w="827325"/>
                <a:gridCol w="827325"/>
              </a:tblGrid>
              <a:tr h="0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ClusterGroup1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Frequency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Percent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Valid Percent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Cumulative Percent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0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Valid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237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12,1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12,1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12,1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1249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63,8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63,8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75,9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473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24,1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24,1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1959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lv-LV" sz="9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995334" y="1228229"/>
            <a:ext cx="3953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There is perform an exploratory factor analysis, to reduce the dimensionality of space indicator for phenomenon under consideration.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7151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0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34933" y="39454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Cluster group 2 - «advantaged </a:t>
            </a:r>
            <a:r>
              <a:rPr lang="en-US" sz="1600" dirty="0"/>
              <a:t>children» </a:t>
            </a:r>
            <a:r>
              <a:rPr lang="en-US" sz="1600" b="1" dirty="0"/>
              <a:t>- </a:t>
            </a:r>
            <a:r>
              <a:rPr lang="en-US" sz="1600" b="1" dirty="0" smtClean="0"/>
              <a:t>63</a:t>
            </a:r>
            <a:r>
              <a:rPr lang="ru-RU" sz="1600" b="1" dirty="0" smtClean="0"/>
              <a:t>.</a:t>
            </a:r>
            <a:r>
              <a:rPr lang="en-US" sz="1600" b="1" dirty="0" smtClean="0"/>
              <a:t>8% - </a:t>
            </a:r>
            <a:r>
              <a:rPr lang="en-US" sz="1600" dirty="0" smtClean="0"/>
              <a:t>children </a:t>
            </a:r>
            <a:r>
              <a:rPr lang="en-US" sz="1600" dirty="0"/>
              <a:t>with a level of satisfaction of life above </a:t>
            </a:r>
            <a:r>
              <a:rPr lang="en-US" sz="1600" dirty="0" smtClean="0"/>
              <a:t>average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90266" y="1590952"/>
            <a:ext cx="2514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Cluster group </a:t>
            </a:r>
            <a:r>
              <a:rPr lang="en-US" sz="1600" dirty="0" smtClean="0"/>
              <a:t>3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600" b="1" dirty="0" smtClean="0"/>
              <a:t>24</a:t>
            </a:r>
            <a:r>
              <a:rPr lang="ru-RU" sz="1600" b="1" dirty="0" smtClean="0"/>
              <a:t>.</a:t>
            </a:r>
            <a:r>
              <a:rPr lang="en-US" sz="1600" b="1" dirty="0" smtClean="0"/>
              <a:t>1%</a:t>
            </a:r>
            <a:r>
              <a:rPr lang="en-US" sz="1600" dirty="0" smtClean="0"/>
              <a:t> - </a:t>
            </a:r>
            <a:endParaRPr lang="ru-RU" sz="1600" dirty="0" smtClean="0"/>
          </a:p>
          <a:p>
            <a:pPr algn="ctr"/>
            <a:r>
              <a:rPr lang="en-US" sz="1600" dirty="0" smtClean="0"/>
              <a:t>«conditionally </a:t>
            </a:r>
            <a:r>
              <a:rPr lang="en-US" sz="1600" dirty="0"/>
              <a:t>advantaged children» - these children are happy with things </a:t>
            </a:r>
            <a:endParaRPr lang="ru-RU" sz="1600" dirty="0" smtClean="0"/>
          </a:p>
          <a:p>
            <a:pPr algn="ctr"/>
            <a:r>
              <a:rPr lang="en-US" sz="1600" dirty="0" smtClean="0"/>
              <a:t>that </a:t>
            </a:r>
            <a:r>
              <a:rPr lang="en-US" sz="1600" dirty="0"/>
              <a:t>they </a:t>
            </a:r>
            <a:r>
              <a:rPr lang="en-US" sz="1600" dirty="0" smtClean="0"/>
              <a:t>have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69336" y="2462728"/>
            <a:ext cx="18626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Cluster group </a:t>
            </a:r>
            <a:r>
              <a:rPr lang="en-US" sz="1600" dirty="0" smtClean="0"/>
              <a:t>1 </a:t>
            </a:r>
            <a:r>
              <a:rPr lang="en-US" sz="1800" b="1" dirty="0"/>
              <a:t>12</a:t>
            </a:r>
            <a:r>
              <a:rPr lang="ru-RU" sz="1800" b="1" dirty="0" smtClean="0"/>
              <a:t>.1% </a:t>
            </a:r>
            <a:r>
              <a:rPr lang="ru-RU" sz="1800" dirty="0" smtClean="0"/>
              <a:t>- </a:t>
            </a:r>
            <a:r>
              <a:rPr lang="en-US" sz="1600" dirty="0" smtClean="0"/>
              <a:t>«disadvantaged </a:t>
            </a:r>
          </a:p>
          <a:p>
            <a:pPr algn="ctr"/>
            <a:r>
              <a:rPr lang="en-US" sz="1600" dirty="0" smtClean="0"/>
              <a:t>children</a:t>
            </a:r>
            <a:r>
              <a:rPr lang="en-US" sz="1600" dirty="0"/>
              <a:t>”</a:t>
            </a:r>
            <a:endParaRPr lang="ru-RU" sz="1600" dirty="0"/>
          </a:p>
        </p:txBody>
      </p:sp>
      <p:pic>
        <p:nvPicPr>
          <p:cNvPr id="12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16" y="901147"/>
            <a:ext cx="5427133" cy="31120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97303" y="145915"/>
            <a:ext cx="250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of the study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211759"/>
            <a:ext cx="4334933" cy="92333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A qualitative interpretation of the obtained statistical data gave a possibility to </a:t>
            </a:r>
            <a:r>
              <a:rPr lang="en-US" sz="1800" dirty="0" smtClean="0"/>
              <a:t>divide </a:t>
            </a:r>
            <a:r>
              <a:rPr lang="en-US" sz="1800" dirty="0"/>
              <a:t>children into </a:t>
            </a:r>
            <a:r>
              <a:rPr lang="en-US" sz="1800" dirty="0" smtClean="0"/>
              <a:t>groups</a:t>
            </a:r>
            <a:r>
              <a:rPr lang="ru-RU" sz="1800" dirty="0" smtClean="0"/>
              <a:t>: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655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4082" y="1088182"/>
            <a:ext cx="84497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We assume that the cognitive component of subjective well-being arises with a coherent, relatively consistent picture of the world for person, </a:t>
            </a:r>
            <a:endParaRPr lang="ru-RU" sz="1800" dirty="0" smtClean="0"/>
          </a:p>
          <a:p>
            <a:r>
              <a:rPr lang="en-US" sz="1800" dirty="0" smtClean="0"/>
              <a:t>when </a:t>
            </a:r>
            <a:r>
              <a:rPr lang="en-US" sz="1800" dirty="0"/>
              <a:t>he understands the current life situation</a:t>
            </a:r>
            <a:r>
              <a:rPr lang="en-US" sz="1800" dirty="0" smtClean="0"/>
              <a:t>:</a:t>
            </a:r>
          </a:p>
          <a:p>
            <a:endParaRPr lang="ru-RU" sz="1800" dirty="0"/>
          </a:p>
          <a:p>
            <a:pPr marL="342900" indent="-342900">
              <a:buFontTx/>
              <a:buChar char="-"/>
            </a:pPr>
            <a:r>
              <a:rPr lang="en-US" sz="1800" dirty="0" smtClean="0"/>
              <a:t>if </a:t>
            </a:r>
            <a:r>
              <a:rPr lang="en-US" sz="1800" dirty="0"/>
              <a:t>the </a:t>
            </a:r>
            <a:r>
              <a:rPr lang="en-US" sz="1800" dirty="0" err="1"/>
              <a:t>Intrareflexive</a:t>
            </a:r>
            <a:r>
              <a:rPr lang="en-US" sz="1800" dirty="0"/>
              <a:t> component and the </a:t>
            </a:r>
            <a:r>
              <a:rPr lang="en-US" sz="1800" dirty="0" err="1"/>
              <a:t>Interreflexive</a:t>
            </a:r>
            <a:r>
              <a:rPr lang="en-US" sz="1800" dirty="0"/>
              <a:t> component are in balance, the child is well–</a:t>
            </a:r>
            <a:r>
              <a:rPr lang="en-US" sz="1800" i="1" dirty="0"/>
              <a:t>«advantaged</a:t>
            </a:r>
            <a:r>
              <a:rPr lang="en-US" sz="1800" i="1" dirty="0" smtClean="0"/>
              <a:t>»</a:t>
            </a:r>
            <a:r>
              <a:rPr lang="en-US" sz="1800" dirty="0" smtClean="0"/>
              <a:t>;</a:t>
            </a:r>
          </a:p>
          <a:p>
            <a:pPr marL="342900" indent="-342900">
              <a:buFontTx/>
              <a:buChar char="-"/>
            </a:pPr>
            <a:endParaRPr lang="ru-RU" sz="1800" dirty="0"/>
          </a:p>
          <a:p>
            <a:pPr marL="342900" indent="-342900">
              <a:buFontTx/>
              <a:buChar char="-"/>
            </a:pPr>
            <a:r>
              <a:rPr lang="en-US" sz="1800" dirty="0" smtClean="0"/>
              <a:t>if </a:t>
            </a:r>
            <a:r>
              <a:rPr lang="en-US" sz="1800" dirty="0"/>
              <a:t>the child «falls» </a:t>
            </a:r>
            <a:r>
              <a:rPr lang="en-US" sz="1800" dirty="0" err="1"/>
              <a:t>Interreflexive</a:t>
            </a:r>
            <a:r>
              <a:rPr lang="en-US" sz="1800" dirty="0"/>
              <a:t> component, then it is </a:t>
            </a:r>
            <a:r>
              <a:rPr lang="en-US" sz="1800" i="1" dirty="0"/>
              <a:t>«conditionally advantaged</a:t>
            </a:r>
            <a:r>
              <a:rPr lang="en-US" sz="1800" i="1" dirty="0" smtClean="0"/>
              <a:t>»;</a:t>
            </a:r>
          </a:p>
          <a:p>
            <a:pPr marL="342900" indent="-342900">
              <a:buFontTx/>
              <a:buChar char="-"/>
            </a:pPr>
            <a:endParaRPr lang="ru-RU" sz="1800" dirty="0"/>
          </a:p>
          <a:p>
            <a:pPr marL="342900" indent="-342900">
              <a:buFontTx/>
              <a:buChar char="-"/>
            </a:pPr>
            <a:r>
              <a:rPr lang="en-US" sz="1800" dirty="0" smtClean="0"/>
              <a:t>if </a:t>
            </a:r>
            <a:r>
              <a:rPr lang="en-US" sz="1800" dirty="0"/>
              <a:t>the child «falls» </a:t>
            </a:r>
            <a:r>
              <a:rPr lang="en-US" sz="1800" dirty="0" err="1"/>
              <a:t>Intrareflexive</a:t>
            </a:r>
            <a:r>
              <a:rPr lang="en-US" sz="1800" dirty="0"/>
              <a:t> component, the child is unsuccessful – </a:t>
            </a:r>
            <a:r>
              <a:rPr lang="en-US" sz="1800" i="1" dirty="0"/>
              <a:t>«disadvantaged</a:t>
            </a:r>
            <a:r>
              <a:rPr lang="en-US" sz="1800" i="1" dirty="0" smtClean="0"/>
              <a:t>».</a:t>
            </a:r>
          </a:p>
          <a:p>
            <a:pPr marL="342900" indent="-34290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71345" y="239123"/>
            <a:ext cx="2972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of the study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400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33783" y="-1712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34" y="901147"/>
            <a:ext cx="6011334" cy="38740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783" y="1037680"/>
            <a:ext cx="32089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Cluster group </a:t>
            </a:r>
            <a:r>
              <a:rPr lang="en-US" sz="1600" dirty="0" smtClean="0"/>
              <a:t>1 -</a:t>
            </a:r>
            <a:r>
              <a:rPr lang="en-US" sz="1600" b="1" dirty="0" smtClean="0"/>
              <a:t>12</a:t>
            </a:r>
            <a:r>
              <a:rPr lang="ru-RU" sz="1600" b="1" dirty="0"/>
              <a:t>.1% </a:t>
            </a:r>
            <a:r>
              <a:rPr lang="ru-RU" sz="1600" dirty="0"/>
              <a:t>- </a:t>
            </a:r>
            <a:r>
              <a:rPr lang="en-US" sz="1600" dirty="0"/>
              <a:t>«disadvantaged </a:t>
            </a:r>
          </a:p>
          <a:p>
            <a:pPr algn="ctr"/>
            <a:r>
              <a:rPr lang="en-US" sz="1600" dirty="0"/>
              <a:t>children</a:t>
            </a:r>
            <a:r>
              <a:rPr lang="en-US" sz="1600" dirty="0" smtClean="0"/>
              <a:t>”</a:t>
            </a:r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r>
              <a:rPr lang="en-US" sz="1600" dirty="0"/>
              <a:t>Cluster group </a:t>
            </a:r>
            <a:r>
              <a:rPr lang="en-US" sz="1600" dirty="0" smtClean="0"/>
              <a:t>2- «advantaged </a:t>
            </a:r>
            <a:r>
              <a:rPr lang="en-US" sz="1600" dirty="0"/>
              <a:t>children» </a:t>
            </a:r>
            <a:r>
              <a:rPr lang="en-US" sz="1600" b="1" dirty="0"/>
              <a:t>- 63</a:t>
            </a:r>
            <a:r>
              <a:rPr lang="ru-RU" sz="1600" b="1" dirty="0"/>
              <a:t>.</a:t>
            </a:r>
            <a:r>
              <a:rPr lang="en-US" sz="1600" b="1" dirty="0"/>
              <a:t>8%</a:t>
            </a:r>
          </a:p>
          <a:p>
            <a:pPr algn="ctr"/>
            <a:r>
              <a:rPr lang="en-US" sz="1600" dirty="0"/>
              <a:t>children with a level of satisfaction of life above </a:t>
            </a:r>
            <a:r>
              <a:rPr lang="en-US" sz="1600" dirty="0" smtClean="0"/>
              <a:t>average</a:t>
            </a:r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r>
              <a:rPr lang="en-US" sz="1600" dirty="0"/>
              <a:t>Cluster group </a:t>
            </a:r>
            <a:r>
              <a:rPr lang="en-US" sz="1600" dirty="0" smtClean="0"/>
              <a:t>3 - </a:t>
            </a:r>
            <a:r>
              <a:rPr lang="en-US" sz="1600" b="1" dirty="0" smtClean="0"/>
              <a:t>24</a:t>
            </a:r>
            <a:r>
              <a:rPr lang="ru-RU" sz="1600" b="1" dirty="0"/>
              <a:t>.</a:t>
            </a:r>
            <a:r>
              <a:rPr lang="en-US" sz="1600" b="1" dirty="0"/>
              <a:t>1%</a:t>
            </a:r>
            <a:r>
              <a:rPr lang="en-US" sz="1600" dirty="0"/>
              <a:t> - «conditionally advantaged children» - these children are happy with things that they have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163" y="187295"/>
            <a:ext cx="250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of the study </a:t>
            </a:r>
          </a:p>
        </p:txBody>
      </p:sp>
    </p:spTree>
    <p:extLst>
      <p:ext uri="{BB962C8B-B14F-4D97-AF65-F5344CB8AC3E}">
        <p14:creationId xmlns:p14="http://schemas.microsoft.com/office/powerpoint/2010/main" val="19655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90" y="812115"/>
            <a:ext cx="5607050" cy="38101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390" y="1013852"/>
            <a:ext cx="348720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Cluster group 1 -</a:t>
            </a:r>
            <a:r>
              <a:rPr lang="en-US" sz="1600" b="1" dirty="0"/>
              <a:t>12</a:t>
            </a:r>
            <a:r>
              <a:rPr lang="ru-RU" sz="1600" b="1" dirty="0"/>
              <a:t>.1% </a:t>
            </a:r>
            <a:r>
              <a:rPr lang="ru-RU" sz="1600" dirty="0"/>
              <a:t>- </a:t>
            </a:r>
            <a:r>
              <a:rPr lang="en-US" sz="1600" dirty="0"/>
              <a:t>«disadvantaged </a:t>
            </a:r>
          </a:p>
          <a:p>
            <a:pPr algn="ctr"/>
            <a:r>
              <a:rPr lang="en-US" sz="1600" dirty="0"/>
              <a:t>children</a:t>
            </a:r>
            <a:r>
              <a:rPr lang="en-US" sz="1600" dirty="0" smtClean="0"/>
              <a:t>”</a:t>
            </a:r>
          </a:p>
          <a:p>
            <a:pPr algn="ctr"/>
            <a:endParaRPr lang="ru-RU" sz="1600" dirty="0"/>
          </a:p>
          <a:p>
            <a:pPr algn="ctr"/>
            <a:r>
              <a:rPr lang="en-US" sz="1600" dirty="0"/>
              <a:t>Cluster group 2- «advantaged children» </a:t>
            </a:r>
            <a:r>
              <a:rPr lang="en-US" sz="1600" b="1" dirty="0"/>
              <a:t>- 63</a:t>
            </a:r>
            <a:r>
              <a:rPr lang="ru-RU" sz="1600" b="1" dirty="0"/>
              <a:t>.</a:t>
            </a:r>
            <a:r>
              <a:rPr lang="en-US" sz="1600" b="1" dirty="0"/>
              <a:t>8%</a:t>
            </a:r>
          </a:p>
          <a:p>
            <a:pPr algn="ctr"/>
            <a:r>
              <a:rPr lang="en-US" sz="1600" dirty="0"/>
              <a:t>children with a level of satisfaction of life above </a:t>
            </a:r>
            <a:r>
              <a:rPr lang="en-US" sz="1600" dirty="0" smtClean="0"/>
              <a:t>average</a:t>
            </a:r>
          </a:p>
          <a:p>
            <a:pPr algn="ctr"/>
            <a:endParaRPr lang="ru-RU" sz="1600" dirty="0"/>
          </a:p>
          <a:p>
            <a:pPr algn="ctr"/>
            <a:r>
              <a:rPr lang="en-US" sz="1600" dirty="0"/>
              <a:t>Cluster group 3 - </a:t>
            </a:r>
            <a:r>
              <a:rPr lang="en-US" sz="1600" b="1" dirty="0"/>
              <a:t>24</a:t>
            </a:r>
            <a:r>
              <a:rPr lang="ru-RU" sz="1600" b="1" dirty="0"/>
              <a:t>.</a:t>
            </a:r>
            <a:r>
              <a:rPr lang="en-US" sz="1600" b="1" dirty="0"/>
              <a:t>1%</a:t>
            </a:r>
            <a:r>
              <a:rPr lang="en-US" sz="1600" dirty="0"/>
              <a:t> - «conditionally advantaged children» - these children are happy with things that they have</a:t>
            </a:r>
            <a:endParaRPr lang="ru-RU" sz="1600" dirty="0"/>
          </a:p>
          <a:p>
            <a:pPr algn="ctr"/>
            <a:r>
              <a:rPr lang="en-US" sz="1800" dirty="0" smtClean="0"/>
              <a:t> </a:t>
            </a:r>
            <a:endParaRPr lang="ru-RU" sz="1800" dirty="0"/>
          </a:p>
          <a:p>
            <a:pPr algn="ctr"/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163" y="187295"/>
            <a:ext cx="250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of the study </a:t>
            </a:r>
          </a:p>
        </p:txBody>
      </p:sp>
    </p:spTree>
    <p:extLst>
      <p:ext uri="{BB962C8B-B14F-4D97-AF65-F5344CB8AC3E}">
        <p14:creationId xmlns:p14="http://schemas.microsoft.com/office/powerpoint/2010/main" val="19655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18988" y="187295"/>
            <a:ext cx="250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of the study </a:t>
            </a:r>
          </a:p>
        </p:txBody>
      </p:sp>
      <p:pic>
        <p:nvPicPr>
          <p:cNvPr id="10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3"/>
          <a:stretch/>
        </p:blipFill>
        <p:spPr bwMode="auto">
          <a:xfrm>
            <a:off x="1522785" y="970055"/>
            <a:ext cx="6207281" cy="3817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81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10144"/>
          <a:stretch/>
        </p:blipFill>
        <p:spPr bwMode="auto">
          <a:xfrm>
            <a:off x="-1" y="901676"/>
            <a:ext cx="6112933" cy="2137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b="10109"/>
          <a:stretch/>
        </p:blipFill>
        <p:spPr bwMode="auto">
          <a:xfrm>
            <a:off x="3081867" y="3039533"/>
            <a:ext cx="6062133" cy="2089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7338" y="254944"/>
            <a:ext cx="250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of the study </a:t>
            </a:r>
          </a:p>
        </p:txBody>
      </p:sp>
    </p:spTree>
    <p:extLst>
      <p:ext uri="{BB962C8B-B14F-4D97-AF65-F5344CB8AC3E}">
        <p14:creationId xmlns:p14="http://schemas.microsoft.com/office/powerpoint/2010/main" val="19198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9144000" cy="5143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5174" y="882080"/>
            <a:ext cx="4068826" cy="2842248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en-US" b="1" dirty="0" smtClean="0"/>
              <a:t>University of Tyumen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1,300</a:t>
            </a:r>
            <a:r>
              <a:rPr lang="en-US" dirty="0" smtClean="0"/>
              <a:t> professors and researchers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19,800</a:t>
            </a:r>
            <a:r>
              <a:rPr lang="en-US" dirty="0" smtClean="0"/>
              <a:t> bachelor and master students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350 </a:t>
            </a:r>
            <a:r>
              <a:rPr lang="en-US" dirty="0" smtClean="0"/>
              <a:t>PhD students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3 </a:t>
            </a:r>
            <a:r>
              <a:rPr lang="en-US" dirty="0" smtClean="0"/>
              <a:t>campuses (Tyumen, </a:t>
            </a:r>
            <a:r>
              <a:rPr lang="en-US" dirty="0" err="1" smtClean="0"/>
              <a:t>Tobolsk</a:t>
            </a:r>
            <a:r>
              <a:rPr lang="en-US" dirty="0" smtClean="0"/>
              <a:t>, Ishim)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160" y="1113657"/>
            <a:ext cx="4068826" cy="2226695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r>
              <a:rPr lang="en-US" b="1" dirty="0" smtClean="0"/>
              <a:t>University of Tyumen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1930</a:t>
            </a:r>
            <a:r>
              <a:rPr lang="en-US" dirty="0" smtClean="0"/>
              <a:t> founded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40</a:t>
            </a:r>
            <a:r>
              <a:rPr lang="en-US" dirty="0" smtClean="0"/>
              <a:t> in national rating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5/100 </a:t>
            </a:r>
            <a:r>
              <a:rPr lang="en-US" dirty="0" smtClean="0"/>
              <a:t>Federal Academic Excellence </a:t>
            </a:r>
          </a:p>
          <a:p>
            <a:r>
              <a:rPr lang="en-US" dirty="0"/>
              <a:t> </a:t>
            </a:r>
            <a:r>
              <a:rPr lang="en-US" dirty="0" smtClean="0"/>
              <a:t>           Program</a:t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9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67338" y="254944"/>
            <a:ext cx="250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of the study </a:t>
            </a:r>
          </a:p>
        </p:txBody>
      </p:sp>
      <p:pic>
        <p:nvPicPr>
          <p:cNvPr id="11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 b="7971"/>
          <a:stretch/>
        </p:blipFill>
        <p:spPr bwMode="auto">
          <a:xfrm>
            <a:off x="-1" y="975783"/>
            <a:ext cx="5842001" cy="2072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b="10831"/>
          <a:stretch/>
        </p:blipFill>
        <p:spPr bwMode="auto">
          <a:xfrm>
            <a:off x="3191931" y="3100365"/>
            <a:ext cx="5952067" cy="2028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94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3"/>
          <a:stretch/>
        </p:blipFill>
        <p:spPr bwMode="auto">
          <a:xfrm>
            <a:off x="1581149" y="901146"/>
            <a:ext cx="6242051" cy="3915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8988" y="187295"/>
            <a:ext cx="250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of the study </a:t>
            </a:r>
          </a:p>
        </p:txBody>
      </p:sp>
    </p:spTree>
    <p:extLst>
      <p:ext uri="{BB962C8B-B14F-4D97-AF65-F5344CB8AC3E}">
        <p14:creationId xmlns:p14="http://schemas.microsoft.com/office/powerpoint/2010/main" val="20474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3" b="9973"/>
          <a:stretch/>
        </p:blipFill>
        <p:spPr bwMode="auto">
          <a:xfrm>
            <a:off x="1024466" y="901146"/>
            <a:ext cx="7119168" cy="3916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7338" y="250518"/>
            <a:ext cx="250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of the study </a:t>
            </a:r>
          </a:p>
        </p:txBody>
      </p:sp>
    </p:spTree>
    <p:extLst>
      <p:ext uri="{BB962C8B-B14F-4D97-AF65-F5344CB8AC3E}">
        <p14:creationId xmlns:p14="http://schemas.microsoft.com/office/powerpoint/2010/main" val="20474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3"/>
          <a:stretch/>
        </p:blipFill>
        <p:spPr bwMode="auto">
          <a:xfrm>
            <a:off x="1354667" y="901147"/>
            <a:ext cx="6434665" cy="3799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7338" y="250518"/>
            <a:ext cx="250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of the study </a:t>
            </a:r>
          </a:p>
        </p:txBody>
      </p:sp>
    </p:spTree>
    <p:extLst>
      <p:ext uri="{BB962C8B-B14F-4D97-AF65-F5344CB8AC3E}">
        <p14:creationId xmlns:p14="http://schemas.microsoft.com/office/powerpoint/2010/main" val="20474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4659" y="110029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51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s://lynromeo.blog.gov.uk/wp-content/uploads/sites/70/2017/10/wellbeing-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0129" y="4194698"/>
            <a:ext cx="3383871" cy="9475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13436" y="919109"/>
            <a:ext cx="3276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Practical recommendations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067" y="1454319"/>
            <a:ext cx="82797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conducting happiness </a:t>
            </a:r>
            <a:r>
              <a:rPr lang="en-US" dirty="0" smtClean="0"/>
              <a:t>trainings and work-shops;</a:t>
            </a:r>
            <a:endParaRPr lang="ru-RU" dirty="0"/>
          </a:p>
          <a:p>
            <a:pPr marL="342900" indent="-342900">
              <a:buFontTx/>
              <a:buChar char="-"/>
            </a:pPr>
            <a:r>
              <a:rPr lang="en-US" dirty="0" smtClean="0"/>
              <a:t>differentiation </a:t>
            </a:r>
            <a:r>
              <a:rPr lang="en-US" dirty="0"/>
              <a:t>and individualization in the process of psychological and pedagogical support of the child</a:t>
            </a:r>
            <a:r>
              <a:rPr lang="en-US" dirty="0" smtClean="0"/>
              <a:t>;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en-US" dirty="0"/>
              <a:t>study of factors affecting the subjective well-being of children</a:t>
            </a:r>
            <a:r>
              <a:rPr lang="en-US" dirty="0" smtClean="0"/>
              <a:t>;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en-US" dirty="0"/>
              <a:t>optimization of subjective well-being through the development of factors determining the child’s subjective </a:t>
            </a:r>
            <a:r>
              <a:rPr lang="en-US" dirty="0" smtClean="0"/>
              <a:t>well-being</a:t>
            </a:r>
            <a:r>
              <a:rPr lang="ru-RU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targeted </a:t>
            </a:r>
            <a:r>
              <a:rPr lang="en-US" dirty="0"/>
              <a:t>interaction with parents; educational work with parents.</a:t>
            </a: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8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0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77F2877-BB24-458C-9286-43A85D72B8EE}"/>
              </a:ext>
            </a:extLst>
          </p:cNvPr>
          <p:cNvCxnSpPr>
            <a:cxnSpLocks/>
          </p:cNvCxnSpPr>
          <p:nvPr/>
        </p:nvCxnSpPr>
        <p:spPr>
          <a:xfrm>
            <a:off x="1648571" y="3817156"/>
            <a:ext cx="5818739" cy="15569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18" y="1085262"/>
            <a:ext cx="3783690" cy="15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52559" y="2664939"/>
            <a:ext cx="5513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Reflective component in the structure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children's subjective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well-being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do Russian children need to be happy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1652" y="79065"/>
            <a:ext cx="1372456" cy="968230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8" y="117032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787264" y="3927223"/>
            <a:ext cx="6356735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Zhanna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Bruk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Russia, University of Tyumen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Institute of Psychology and Education Department of Childhood`s Psychology and Pedagogy,  bruk_882@mail.ru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Svetlana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Ignatjeva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University of Tyumen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,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Fira Sans ExtraLight" panose="020B0403050000020004" pitchFamily="34" charset="0"/>
              </a:rPr>
              <a:t>Russia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Daugavpils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Latvia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Fira Sans ExtraLight" panose="020B04030500000200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8227" y="1592938"/>
            <a:ext cx="34435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i="1" dirty="0" smtClean="0">
                <a:solidFill>
                  <a:srgbClr val="C00000"/>
                </a:solidFill>
              </a:rPr>
              <a:t>Thank you for your attention!</a:t>
            </a:r>
            <a:endParaRPr lang="ru-RU" i="1" dirty="0">
              <a:solidFill>
                <a:srgbClr val="C00000"/>
              </a:solidFill>
              <a:latin typeface="Fira Sans ExtraLight" panose="020B04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784" y="211207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117032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1006" y="1393564"/>
            <a:ext cx="74307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Main point of the presentation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Background of the survey in Tyumen region of Russia</a:t>
            </a: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Sampling strategy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Russian team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Methodology </a:t>
            </a: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Results of the study </a:t>
            </a:r>
            <a:endParaRPr 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Practical recommendations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0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784" y="211207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117032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302933" y="1151475"/>
            <a:ext cx="6841067" cy="3522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60615" y="3443113"/>
            <a:ext cx="6229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population of Tyumen region – </a:t>
            </a:r>
            <a:r>
              <a:rPr lang="en-US" b="1" dirty="0"/>
              <a:t>3 723 984 </a:t>
            </a:r>
            <a:r>
              <a:rPr lang="en-US" dirty="0" smtClean="0"/>
              <a:t>people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418417" y="1466373"/>
            <a:ext cx="5981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population of Russia -</a:t>
            </a:r>
            <a:r>
              <a:rPr lang="en-US" b="1" dirty="0"/>
              <a:t>146 880 432 </a:t>
            </a:r>
            <a:r>
              <a:rPr lang="en-US" dirty="0" smtClean="0"/>
              <a:t>people 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93134" y="1639104"/>
            <a:ext cx="259926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Russia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from 2018 till 2027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 is a project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«Decade of childhood»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85330" y="1854547"/>
            <a:ext cx="2882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17 100 000 </a:t>
            </a:r>
            <a:r>
              <a:rPr lang="en-US" dirty="0" smtClean="0"/>
              <a:t>square km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71786" y="3861185"/>
            <a:ext cx="2690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1 435 </a:t>
            </a:r>
            <a:r>
              <a:rPr lang="en-US" b="1" dirty="0"/>
              <a:t>000 </a:t>
            </a:r>
            <a:r>
              <a:rPr lang="en-US" dirty="0"/>
              <a:t>square km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933" y="4743390"/>
            <a:ext cx="6862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Background of the survey in Tyumen region of Russia</a:t>
            </a:r>
          </a:p>
        </p:txBody>
      </p:sp>
    </p:spTree>
    <p:extLst>
      <p:ext uri="{BB962C8B-B14F-4D97-AF65-F5344CB8AC3E}">
        <p14:creationId xmlns:p14="http://schemas.microsoft.com/office/powerpoint/2010/main" val="38583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9144000" cy="51434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0800" y="959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Background of the survey </a:t>
            </a:r>
            <a:endParaRPr lang="ru-RU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en-US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Tyumen region of Russia</a:t>
            </a:r>
          </a:p>
        </p:txBody>
      </p:sp>
    </p:spTree>
    <p:extLst>
      <p:ext uri="{BB962C8B-B14F-4D97-AF65-F5344CB8AC3E}">
        <p14:creationId xmlns:p14="http://schemas.microsoft.com/office/powerpoint/2010/main" val="226821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784" y="211207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117032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9333" y="1755500"/>
            <a:ext cx="8670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survey was conducted only in educational institutions of Tyumen region. 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The total sample amount is 195</a:t>
            </a:r>
            <a:r>
              <a:rPr lang="ru-RU" dirty="0" smtClean="0"/>
              <a:t>9</a:t>
            </a:r>
            <a:r>
              <a:rPr lang="en-US" dirty="0" smtClean="0"/>
              <a:t> students:</a:t>
            </a:r>
            <a:endParaRPr lang="ru-RU" dirty="0" smtClean="0"/>
          </a:p>
          <a:p>
            <a:r>
              <a:rPr lang="en-US" dirty="0" smtClean="0"/>
              <a:t>10 years old - 977 children</a:t>
            </a:r>
            <a:endParaRPr lang="ru-RU" dirty="0" smtClean="0"/>
          </a:p>
          <a:p>
            <a:r>
              <a:rPr lang="en-US" dirty="0" smtClean="0"/>
              <a:t>12 years old - 982 children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The survey of different age groups covers as a rule the same schools.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16527" y="1125095"/>
            <a:ext cx="1255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Sampling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784" y="211207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117032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5467" y="1083373"/>
            <a:ext cx="878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stratum 1 – geographical regions. The sample is continuous, all subjects of the Tyumen region were included</a:t>
            </a:r>
            <a:r>
              <a:rPr lang="en-US" dirty="0" smtClean="0"/>
              <a:t>.</a:t>
            </a:r>
          </a:p>
          <a:p>
            <a:endParaRPr lang="ru-RU" dirty="0"/>
          </a:p>
          <a:p>
            <a:r>
              <a:rPr lang="en-US" dirty="0"/>
              <a:t>The Tyumen region includes three subjects: </a:t>
            </a:r>
            <a:endParaRPr lang="ru-RU" dirty="0"/>
          </a:p>
          <a:p>
            <a:r>
              <a:rPr lang="en-US" dirty="0" err="1"/>
              <a:t>Khanty</a:t>
            </a:r>
            <a:r>
              <a:rPr lang="en-US" dirty="0"/>
              <a:t>- </a:t>
            </a:r>
            <a:r>
              <a:rPr lang="en-US" dirty="0" err="1"/>
              <a:t>Mansiysk</a:t>
            </a:r>
            <a:r>
              <a:rPr lang="en-US" dirty="0"/>
              <a:t> Autonomous Area – </a:t>
            </a:r>
            <a:r>
              <a:rPr lang="en-US" dirty="0" err="1"/>
              <a:t>Ugra</a:t>
            </a:r>
            <a:r>
              <a:rPr lang="en-US" dirty="0"/>
              <a:t> (43% of 10 years old children, 45% of 12 years old children) - North of the Tyumen region,</a:t>
            </a:r>
            <a:endParaRPr lang="ru-RU" dirty="0"/>
          </a:p>
          <a:p>
            <a:r>
              <a:rPr lang="en-US" dirty="0" err="1"/>
              <a:t>Yamalo-Nenets</a:t>
            </a:r>
            <a:r>
              <a:rPr lang="en-US" dirty="0"/>
              <a:t> Autonomous District (14% of 10 years old children, 14% of 12 years old children) - North of the Tyumen region;</a:t>
            </a:r>
            <a:endParaRPr lang="ru-RU" dirty="0"/>
          </a:p>
          <a:p>
            <a:r>
              <a:rPr lang="en-US" dirty="0"/>
              <a:t>South of Tyumen region (23% of 10 years old children, 21% of 12 years old children), </a:t>
            </a:r>
            <a:endParaRPr lang="ru-RU" dirty="0"/>
          </a:p>
          <a:p>
            <a:r>
              <a:rPr lang="en-US" dirty="0"/>
              <a:t>and Tyumen – the capital of the region (18% of 10 years old children, 18% of 12 years old children).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1927" y="356121"/>
            <a:ext cx="1255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Sampling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784" y="211207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117032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3199" y="1200881"/>
            <a:ext cx="872066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stratum 2 - types of areas – urban and rural areas - calculated the proportion of the population. </a:t>
            </a:r>
            <a:endParaRPr lang="en-US" dirty="0" smtClean="0"/>
          </a:p>
          <a:p>
            <a:r>
              <a:rPr lang="en-US" dirty="0" smtClean="0"/>
              <a:t>Within </a:t>
            </a:r>
            <a:r>
              <a:rPr lang="en-US" dirty="0"/>
              <a:t>the region: </a:t>
            </a:r>
            <a:endParaRPr lang="en-US" dirty="0" smtClean="0"/>
          </a:p>
          <a:p>
            <a:r>
              <a:rPr lang="en-US" dirty="0" smtClean="0"/>
              <a:t>urban </a:t>
            </a:r>
            <a:r>
              <a:rPr lang="en-US" dirty="0"/>
              <a:t>area - the largest cities of each territory were chosen, </a:t>
            </a:r>
            <a:r>
              <a:rPr lang="en-US" dirty="0" smtClean="0"/>
              <a:t>in </a:t>
            </a:r>
            <a:r>
              <a:rPr lang="en-US" dirty="0"/>
              <a:t>rural areas – randomly. </a:t>
            </a:r>
            <a:endParaRPr lang="ru-RU" dirty="0"/>
          </a:p>
          <a:p>
            <a:r>
              <a:rPr lang="en-US" dirty="0"/>
              <a:t>The urban population of the region is about 80%, rural population - about 20%.</a:t>
            </a:r>
            <a:endParaRPr lang="ru-RU" dirty="0"/>
          </a:p>
          <a:p>
            <a:r>
              <a:rPr lang="en-US" dirty="0"/>
              <a:t>About 18% of the sample were children from rural </a:t>
            </a:r>
            <a:r>
              <a:rPr lang="en-US" dirty="0" smtClean="0"/>
              <a:t>areas, </a:t>
            </a:r>
            <a:r>
              <a:rPr lang="en-US" dirty="0"/>
              <a:t>82%  - of the sample were children from urban area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stratum </a:t>
            </a:r>
            <a:r>
              <a:rPr lang="en-US" dirty="0"/>
              <a:t>3 - gender</a:t>
            </a:r>
            <a:endParaRPr lang="ru-RU" dirty="0"/>
          </a:p>
          <a:p>
            <a:r>
              <a:rPr lang="en-US" dirty="0"/>
              <a:t>stratum 4 - </a:t>
            </a:r>
            <a:r>
              <a:rPr lang="en-US" dirty="0" smtClean="0"/>
              <a:t>age</a:t>
            </a:r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4993" y="363124"/>
            <a:ext cx="1331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Sampling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3.png">
            <a:extLst>
              <a:ext uri="{FF2B5EF4-FFF2-40B4-BE49-F238E27FC236}">
                <a16:creationId xmlns="" xmlns:a16="http://schemas.microsoft.com/office/drawing/2014/main" id="{4896F0B4-BA76-405C-8A8B-BE19FC91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128"/>
          <a:stretch/>
        </p:blipFill>
        <p:spPr>
          <a:xfrm flipH="1">
            <a:off x="0" y="9525"/>
            <a:ext cx="9144000" cy="5145212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CFBC260-6EBC-45D0-B872-FBB65E028BCF}"/>
              </a:ext>
            </a:extLst>
          </p:cNvPr>
          <p:cNvSpPr/>
          <p:nvPr/>
        </p:nvSpPr>
        <p:spPr>
          <a:xfrm>
            <a:off x="8143634" y="0"/>
            <a:ext cx="1000366" cy="90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AutoShape 2" descr="https://apf.mail.ru/cgi-bin/readmsg/rumts_logo.png?id=15374385290000000888%3B0%3B1&amp;x-email=vasilisatepchuk%40mail.ru&amp;exif=1">
            <a:extLst>
              <a:ext uri="{FF2B5EF4-FFF2-40B4-BE49-F238E27FC236}">
                <a16:creationId xmlns="" xmlns:a16="http://schemas.microsoft.com/office/drawing/2014/main" id="{2E8F3D24-3332-4941-8F6A-960375B37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13436" y="306991"/>
            <a:ext cx="2571894" cy="25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http://russianculture.cn/ru/wp-content/uploads/2018/10/UTMN_logo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409" y="105603"/>
            <a:ext cx="977981" cy="689939"/>
          </a:xfrm>
          <a:prstGeom prst="rect">
            <a:avLst/>
          </a:prstGeom>
          <a:noFill/>
        </p:spPr>
      </p:pic>
      <p:pic>
        <p:nvPicPr>
          <p:cNvPr id="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25"/>
            <a:ext cx="5367338" cy="89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937000" y="-1"/>
            <a:ext cx="4092409" cy="51356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600" y="883889"/>
            <a:ext cx="383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/>
          </a:p>
          <a:p>
            <a:r>
              <a:rPr lang="en-US" sz="1800" dirty="0"/>
              <a:t>Total number of children in the </a:t>
            </a:r>
            <a:r>
              <a:rPr lang="en-US" sz="1800" dirty="0" smtClean="0"/>
              <a:t>Tyumen </a:t>
            </a:r>
            <a:r>
              <a:rPr lang="en-US" sz="1800" dirty="0"/>
              <a:t>region:</a:t>
            </a:r>
            <a:endParaRPr lang="ru-RU" sz="1800" dirty="0"/>
          </a:p>
          <a:p>
            <a:r>
              <a:rPr lang="en-US" sz="1800" dirty="0" smtClean="0"/>
              <a:t>10 </a:t>
            </a:r>
            <a:r>
              <a:rPr lang="en-US" sz="1800" dirty="0"/>
              <a:t>years old - </a:t>
            </a:r>
            <a:r>
              <a:rPr lang="en-US" sz="1800" dirty="0" smtClean="0"/>
              <a:t>51079 children</a:t>
            </a:r>
          </a:p>
          <a:p>
            <a:r>
              <a:rPr lang="en-US" sz="1800" dirty="0" smtClean="0"/>
              <a:t>12 </a:t>
            </a:r>
            <a:r>
              <a:rPr lang="en-US" sz="1800" dirty="0"/>
              <a:t>years old - </a:t>
            </a:r>
            <a:r>
              <a:rPr lang="en-US" sz="1800" dirty="0" smtClean="0"/>
              <a:t>44561 children</a:t>
            </a:r>
          </a:p>
          <a:p>
            <a:endParaRPr lang="en-US" sz="1800" dirty="0" smtClean="0"/>
          </a:p>
          <a:p>
            <a:endParaRPr lang="ru-RU" sz="1800" dirty="0" smtClean="0"/>
          </a:p>
          <a:p>
            <a:r>
              <a:rPr lang="en-US" sz="1800" dirty="0" smtClean="0"/>
              <a:t>Children </a:t>
            </a:r>
            <a:r>
              <a:rPr lang="en-US" sz="1800" dirty="0"/>
              <a:t>from 24 schools </a:t>
            </a:r>
            <a:endParaRPr lang="ru-RU" sz="1800" dirty="0" smtClean="0"/>
          </a:p>
          <a:p>
            <a:r>
              <a:rPr lang="en-US" sz="1800" dirty="0" smtClean="0"/>
              <a:t>(from 613 schools</a:t>
            </a:r>
            <a:r>
              <a:rPr lang="ru-RU" sz="1800" dirty="0" smtClean="0"/>
              <a:t> </a:t>
            </a:r>
            <a:r>
              <a:rPr lang="en-US" sz="1800" dirty="0" smtClean="0"/>
              <a:t>in the region )</a:t>
            </a:r>
          </a:p>
          <a:p>
            <a:r>
              <a:rPr lang="en-US" sz="1800" dirty="0" smtClean="0"/>
              <a:t>of 9 </a:t>
            </a:r>
            <a:r>
              <a:rPr lang="en-US" sz="1800" dirty="0"/>
              <a:t>cities and </a:t>
            </a:r>
            <a:endParaRPr lang="en-US" sz="1800" dirty="0" smtClean="0"/>
          </a:p>
          <a:p>
            <a:r>
              <a:rPr lang="en-US" sz="1800" dirty="0" smtClean="0"/>
              <a:t>5 </a:t>
            </a:r>
            <a:r>
              <a:rPr lang="en-US" sz="1800" dirty="0"/>
              <a:t>rural settlements </a:t>
            </a:r>
            <a:endParaRPr lang="en-US" sz="1800" dirty="0" smtClean="0"/>
          </a:p>
          <a:p>
            <a:r>
              <a:rPr lang="en-US" sz="1800" dirty="0" smtClean="0"/>
              <a:t>took </a:t>
            </a:r>
            <a:r>
              <a:rPr lang="en-US" sz="1800" dirty="0"/>
              <a:t>part in the survey.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07200" y="901821"/>
            <a:ext cx="23367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10 years </a:t>
            </a:r>
            <a:r>
              <a:rPr lang="en-US" sz="1600" dirty="0" smtClean="0"/>
              <a:t>old</a:t>
            </a:r>
          </a:p>
          <a:p>
            <a:pPr algn="ctr"/>
            <a:r>
              <a:rPr lang="en-US" sz="1600" dirty="0" smtClean="0"/>
              <a:t>522 (53/4%) – girls</a:t>
            </a:r>
          </a:p>
          <a:p>
            <a:pPr algn="ctr"/>
            <a:r>
              <a:rPr lang="en-US" sz="1600" dirty="0" smtClean="0"/>
              <a:t>455 (46.6%) - boys</a:t>
            </a:r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12 </a:t>
            </a:r>
            <a:r>
              <a:rPr lang="en-US" sz="1600" dirty="0"/>
              <a:t>years old </a:t>
            </a:r>
            <a:endParaRPr lang="en-US" sz="1600" dirty="0" smtClean="0"/>
          </a:p>
          <a:p>
            <a:pPr algn="ctr"/>
            <a:r>
              <a:rPr lang="en-US" sz="1600" dirty="0" smtClean="0"/>
              <a:t>485 (49.4%) – girls</a:t>
            </a:r>
          </a:p>
          <a:p>
            <a:pPr algn="ctr"/>
            <a:r>
              <a:rPr lang="en-US" sz="1600" dirty="0" smtClean="0"/>
              <a:t>497 (50.6%) - boys</a:t>
            </a:r>
            <a:endParaRPr lang="en-US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6528" y="4594657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Sampling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2_Gray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476BF"/>
      </a:accent1>
      <a:accent2>
        <a:srgbClr val="0E5A8B"/>
      </a:accent2>
      <a:accent3>
        <a:srgbClr val="32ACFA"/>
      </a:accent3>
      <a:accent4>
        <a:srgbClr val="A1A1A1"/>
      </a:accent4>
      <a:accent5>
        <a:srgbClr val="0588DB"/>
      </a:accent5>
      <a:accent6>
        <a:srgbClr val="525252"/>
      </a:accent6>
      <a:hlink>
        <a:srgbClr val="0066CC"/>
      </a:hlink>
      <a:folHlink>
        <a:srgbClr val="45C9C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1404</Words>
  <Application>Microsoft Office PowerPoint</Application>
  <PresentationFormat>Экран (16:9)</PresentationFormat>
  <Paragraphs>257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Russian team Department of Childhood`s Psychology and Pedagogy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Жанна</cp:lastModifiedBy>
  <cp:revision>173</cp:revision>
  <cp:lastPrinted>2018-12-04T07:38:29Z</cp:lastPrinted>
  <dcterms:modified xsi:type="dcterms:W3CDTF">2019-06-27T19:58:39Z</dcterms:modified>
</cp:coreProperties>
</file>